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64" r:id="rId5"/>
    <p:sldId id="277" r:id="rId6"/>
    <p:sldId id="274" r:id="rId7"/>
    <p:sldId id="268" r:id="rId8"/>
    <p:sldId id="271" r:id="rId9"/>
    <p:sldId id="275" r:id="rId10"/>
    <p:sldId id="276" r:id="rId11"/>
    <p:sldId id="278" r:id="rId12"/>
    <p:sldId id="263" r:id="rId13"/>
    <p:sldId id="27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3DAEEB-26E7-4233-9790-448007061F33}" v="147" dt="2025-06-16T09:22:53.1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0460" autoAdjust="0"/>
  </p:normalViewPr>
  <p:slideViewPr>
    <p:cSldViewPr snapToGrid="0">
      <p:cViewPr varScale="1">
        <p:scale>
          <a:sx n="44" d="100"/>
          <a:sy n="44" d="100"/>
        </p:scale>
        <p:origin x="1524" y="4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Jones (Ben Jones)" userId="e6e8a0f3-34fe-4d14-b7ab-3a9f1769fff2" providerId="ADAL" clId="{4E3DAEEB-26E7-4233-9790-448007061F33}"/>
    <pc:docChg chg="undo custSel addSld delSld modSld sldOrd">
      <pc:chgData name="Ben Jones (Ben Jones)" userId="e6e8a0f3-34fe-4d14-b7ab-3a9f1769fff2" providerId="ADAL" clId="{4E3DAEEB-26E7-4233-9790-448007061F33}" dt="2025-06-16T09:23:00.339" v="2456" actId="6549"/>
      <pc:docMkLst>
        <pc:docMk/>
      </pc:docMkLst>
      <pc:sldChg chg="addSp delSp modSp mod modTransition delAnim modAnim">
        <pc:chgData name="Ben Jones (Ben Jones)" userId="e6e8a0f3-34fe-4d14-b7ab-3a9f1769fff2" providerId="ADAL" clId="{4E3DAEEB-26E7-4233-9790-448007061F33}" dt="2025-06-13T10:58:54.946" v="2380" actId="20577"/>
        <pc:sldMkLst>
          <pc:docMk/>
          <pc:sldMk cId="4046351447" sldId="256"/>
        </pc:sldMkLst>
        <pc:spChg chg="add mod">
          <ac:chgData name="Ben Jones (Ben Jones)" userId="e6e8a0f3-34fe-4d14-b7ab-3a9f1769fff2" providerId="ADAL" clId="{4E3DAEEB-26E7-4233-9790-448007061F33}" dt="2025-06-13T10:58:07.930" v="2377" actId="478"/>
          <ac:spMkLst>
            <pc:docMk/>
            <pc:sldMk cId="4046351447" sldId="256"/>
            <ac:spMk id="6" creationId="{D0A5560E-5A40-E888-0F01-39C60F89F9E2}"/>
          </ac:spMkLst>
        </pc:spChg>
        <pc:spChg chg="add mod">
          <ac:chgData name="Ben Jones (Ben Jones)" userId="e6e8a0f3-34fe-4d14-b7ab-3a9f1769fff2" providerId="ADAL" clId="{4E3DAEEB-26E7-4233-9790-448007061F33}" dt="2025-06-13T10:58:07.930" v="2377" actId="478"/>
          <ac:spMkLst>
            <pc:docMk/>
            <pc:sldMk cId="4046351447" sldId="256"/>
            <ac:spMk id="8" creationId="{809E9AB1-EF0A-FDE0-4732-C7FF5A3432E3}"/>
          </ac:spMkLst>
        </pc:spChg>
        <pc:spChg chg="add mod">
          <ac:chgData name="Ben Jones (Ben Jones)" userId="e6e8a0f3-34fe-4d14-b7ab-3a9f1769fff2" providerId="ADAL" clId="{4E3DAEEB-26E7-4233-9790-448007061F33}" dt="2025-06-13T10:58:08.869" v="2378"/>
          <ac:spMkLst>
            <pc:docMk/>
            <pc:sldMk cId="4046351447" sldId="256"/>
            <ac:spMk id="9" creationId="{8CEB686A-6066-8774-E396-1DD803125ABE}"/>
          </ac:spMkLst>
        </pc:spChg>
        <pc:spChg chg="add mod">
          <ac:chgData name="Ben Jones (Ben Jones)" userId="e6e8a0f3-34fe-4d14-b7ab-3a9f1769fff2" providerId="ADAL" clId="{4E3DAEEB-26E7-4233-9790-448007061F33}" dt="2025-06-13T10:58:08.869" v="2378"/>
          <ac:spMkLst>
            <pc:docMk/>
            <pc:sldMk cId="4046351447" sldId="256"/>
            <ac:spMk id="11" creationId="{307AFF69-5A67-FC90-A5F4-B49353502989}"/>
          </ac:spMkLst>
        </pc:spChg>
        <pc:spChg chg="add mod">
          <ac:chgData name="Ben Jones (Ben Jones)" userId="e6e8a0f3-34fe-4d14-b7ab-3a9f1769fff2" providerId="ADAL" clId="{4E3DAEEB-26E7-4233-9790-448007061F33}" dt="2025-06-13T10:58:08.869" v="2378"/>
          <ac:spMkLst>
            <pc:docMk/>
            <pc:sldMk cId="4046351447" sldId="256"/>
            <ac:spMk id="12" creationId="{D5C90A4D-4251-F721-E83C-B9B45D6A47B6}"/>
          </ac:spMkLst>
        </pc:spChg>
        <pc:spChg chg="add mod">
          <ac:chgData name="Ben Jones (Ben Jones)" userId="e6e8a0f3-34fe-4d14-b7ab-3a9f1769fff2" providerId="ADAL" clId="{4E3DAEEB-26E7-4233-9790-448007061F33}" dt="2025-06-13T10:58:54.946" v="2380" actId="20577"/>
          <ac:spMkLst>
            <pc:docMk/>
            <pc:sldMk cId="4046351447" sldId="256"/>
            <ac:spMk id="13" creationId="{B3025C07-12DE-7246-9FD6-1BEEC81DCA72}"/>
          </ac:spMkLst>
        </pc:spChg>
        <pc:picChg chg="add mod">
          <ac:chgData name="Ben Jones (Ben Jones)" userId="e6e8a0f3-34fe-4d14-b7ab-3a9f1769fff2" providerId="ADAL" clId="{4E3DAEEB-26E7-4233-9790-448007061F33}" dt="2025-06-13T10:58:08.869" v="2378"/>
          <ac:picMkLst>
            <pc:docMk/>
            <pc:sldMk cId="4046351447" sldId="256"/>
            <ac:picMk id="10" creationId="{4B9E0B25-09E0-5E91-26D2-75FEF404F707}"/>
          </ac:picMkLst>
        </pc:picChg>
        <pc:picChg chg="add mod">
          <ac:chgData name="Ben Jones (Ben Jones)" userId="e6e8a0f3-34fe-4d14-b7ab-3a9f1769fff2" providerId="ADAL" clId="{4E3DAEEB-26E7-4233-9790-448007061F33}" dt="2025-06-13T10:58:08.869" v="2378"/>
          <ac:picMkLst>
            <pc:docMk/>
            <pc:sldMk cId="4046351447" sldId="256"/>
            <ac:picMk id="14" creationId="{768A6C4D-03BF-4009-9B2C-E3A532BE5DD2}"/>
          </ac:picMkLst>
        </pc:picChg>
      </pc:sldChg>
      <pc:sldChg chg="addSp delSp modSp mod modTransition delAnim modAnim modNotesTx">
        <pc:chgData name="Ben Jones (Ben Jones)" userId="e6e8a0f3-34fe-4d14-b7ab-3a9f1769fff2" providerId="ADAL" clId="{4E3DAEEB-26E7-4233-9790-448007061F33}" dt="2025-06-12T06:58:13.811" v="1249"/>
        <pc:sldMkLst>
          <pc:docMk/>
          <pc:sldMk cId="137375155" sldId="257"/>
        </pc:sldMkLst>
        <pc:picChg chg="add mod">
          <ac:chgData name="Ben Jones (Ben Jones)" userId="e6e8a0f3-34fe-4d14-b7ab-3a9f1769fff2" providerId="ADAL" clId="{4E3DAEEB-26E7-4233-9790-448007061F33}" dt="2025-06-12T06:58:13.811" v="1249"/>
          <ac:picMkLst>
            <pc:docMk/>
            <pc:sldMk cId="137375155" sldId="257"/>
            <ac:picMk id="43" creationId="{965FD69E-4B7C-FEAE-F8EF-9BC2C8AEEB76}"/>
          </ac:picMkLst>
        </pc:picChg>
      </pc:sldChg>
      <pc:sldChg chg="addSp delSp modSp mod modTransition delAnim modAnim modNotesTx">
        <pc:chgData name="Ben Jones (Ben Jones)" userId="e6e8a0f3-34fe-4d14-b7ab-3a9f1769fff2" providerId="ADAL" clId="{4E3DAEEB-26E7-4233-9790-448007061F33}" dt="2025-06-16T09:17:26.807" v="2400" actId="20577"/>
        <pc:sldMkLst>
          <pc:docMk/>
          <pc:sldMk cId="3635014069" sldId="258"/>
        </pc:sldMkLst>
        <pc:spChg chg="mod">
          <ac:chgData name="Ben Jones (Ben Jones)" userId="e6e8a0f3-34fe-4d14-b7ab-3a9f1769fff2" providerId="ADAL" clId="{4E3DAEEB-26E7-4233-9790-448007061F33}" dt="2025-06-12T06:59:41.973" v="1352" actId="20577"/>
          <ac:spMkLst>
            <pc:docMk/>
            <pc:sldMk cId="3635014069" sldId="258"/>
            <ac:spMk id="6" creationId="{1E0B453A-CD21-CEA9-19F5-A9097CDD28B8}"/>
          </ac:spMkLst>
        </pc:spChg>
        <pc:picChg chg="add mod">
          <ac:chgData name="Ben Jones (Ben Jones)" userId="e6e8a0f3-34fe-4d14-b7ab-3a9f1769fff2" providerId="ADAL" clId="{4E3DAEEB-26E7-4233-9790-448007061F33}" dt="2025-06-12T07:00:28.180" v="1411"/>
          <ac:picMkLst>
            <pc:docMk/>
            <pc:sldMk cId="3635014069" sldId="258"/>
            <ac:picMk id="34" creationId="{59AB8500-0994-C20E-52E9-045392332BBF}"/>
          </ac:picMkLst>
        </pc:picChg>
      </pc:sldChg>
      <pc:sldChg chg="addSp delSp modSp mod modTransition modAnim modNotesTx">
        <pc:chgData name="Ben Jones (Ben Jones)" userId="e6e8a0f3-34fe-4d14-b7ab-3a9f1769fff2" providerId="ADAL" clId="{4E3DAEEB-26E7-4233-9790-448007061F33}" dt="2025-06-16T09:23:00.339" v="2456" actId="6549"/>
        <pc:sldMkLst>
          <pc:docMk/>
          <pc:sldMk cId="1175822862" sldId="263"/>
        </pc:sldMkLst>
        <pc:spChg chg="mod">
          <ac:chgData name="Ben Jones (Ben Jones)" userId="e6e8a0f3-34fe-4d14-b7ab-3a9f1769fff2" providerId="ADAL" clId="{4E3DAEEB-26E7-4233-9790-448007061F33}" dt="2025-06-11T12:10:44.990" v="259" actId="20577"/>
          <ac:spMkLst>
            <pc:docMk/>
            <pc:sldMk cId="1175822862" sldId="263"/>
            <ac:spMk id="7" creationId="{56C6F239-F5E8-6417-880B-0B56CE59D207}"/>
          </ac:spMkLst>
        </pc:spChg>
        <pc:spChg chg="mod">
          <ac:chgData name="Ben Jones (Ben Jones)" userId="e6e8a0f3-34fe-4d14-b7ab-3a9f1769fff2" providerId="ADAL" clId="{4E3DAEEB-26E7-4233-9790-448007061F33}" dt="2025-06-11T12:11:26.521" v="275" actId="20577"/>
          <ac:spMkLst>
            <pc:docMk/>
            <pc:sldMk cId="1175822862" sldId="263"/>
            <ac:spMk id="8" creationId="{A8D1847C-4AD3-1D2C-43B8-828394D9FF0E}"/>
          </ac:spMkLst>
        </pc:spChg>
        <pc:picChg chg="add mod">
          <ac:chgData name="Ben Jones (Ben Jones)" userId="e6e8a0f3-34fe-4d14-b7ab-3a9f1769fff2" providerId="ADAL" clId="{4E3DAEEB-26E7-4233-9790-448007061F33}" dt="2025-06-14T07:46:20.724" v="2394"/>
          <ac:picMkLst>
            <pc:docMk/>
            <pc:sldMk cId="1175822862" sldId="263"/>
            <ac:picMk id="3" creationId="{B60C327B-CBD4-993F-3FB1-C07E3D768C35}"/>
          </ac:picMkLst>
        </pc:picChg>
        <pc:picChg chg="add mod">
          <ac:chgData name="Ben Jones (Ben Jones)" userId="e6e8a0f3-34fe-4d14-b7ab-3a9f1769fff2" providerId="ADAL" clId="{4E3DAEEB-26E7-4233-9790-448007061F33}" dt="2025-06-12T07:17:50.231" v="2369"/>
          <ac:picMkLst>
            <pc:docMk/>
            <pc:sldMk cId="1175822862" sldId="263"/>
            <ac:picMk id="41" creationId="{A8FEEEE8-68ED-110A-7DFB-2C8DD0537B3F}"/>
          </ac:picMkLst>
        </pc:picChg>
      </pc:sldChg>
      <pc:sldChg chg="addSp delSp modSp mod modTransition delAnim modAnim modNotesTx">
        <pc:chgData name="Ben Jones (Ben Jones)" userId="e6e8a0f3-34fe-4d14-b7ab-3a9f1769fff2" providerId="ADAL" clId="{4E3DAEEB-26E7-4233-9790-448007061F33}" dt="2025-06-16T09:18:41.952" v="2404" actId="403"/>
        <pc:sldMkLst>
          <pc:docMk/>
          <pc:sldMk cId="549990195" sldId="264"/>
        </pc:sldMkLst>
        <pc:spChg chg="mod">
          <ac:chgData name="Ben Jones (Ben Jones)" userId="e6e8a0f3-34fe-4d14-b7ab-3a9f1769fff2" providerId="ADAL" clId="{4E3DAEEB-26E7-4233-9790-448007061F33}" dt="2025-06-11T12:02:23.382" v="44" actId="20577"/>
          <ac:spMkLst>
            <pc:docMk/>
            <pc:sldMk cId="549990195" sldId="264"/>
            <ac:spMk id="10" creationId="{400FA594-97CE-8BD3-D0B0-58075BCDEA2F}"/>
          </ac:spMkLst>
        </pc:spChg>
        <pc:picChg chg="add mod">
          <ac:chgData name="Ben Jones (Ben Jones)" userId="e6e8a0f3-34fe-4d14-b7ab-3a9f1769fff2" providerId="ADAL" clId="{4E3DAEEB-26E7-4233-9790-448007061F33}" dt="2025-06-14T07:46:01.412" v="2382"/>
          <ac:picMkLst>
            <pc:docMk/>
            <pc:sldMk cId="549990195" sldId="264"/>
            <ac:picMk id="2" creationId="{4E544ECD-9F7C-F98E-5DF2-C6BC2DD21E30}"/>
          </ac:picMkLst>
        </pc:picChg>
        <pc:picChg chg="mod">
          <ac:chgData name="Ben Jones (Ben Jones)" userId="e6e8a0f3-34fe-4d14-b7ab-3a9f1769fff2" providerId="ADAL" clId="{4E3DAEEB-26E7-4233-9790-448007061F33}" dt="2025-06-11T12:01:41.399" v="23" actId="14826"/>
          <ac:picMkLst>
            <pc:docMk/>
            <pc:sldMk cId="549990195" sldId="264"/>
            <ac:picMk id="3" creationId="{0A4946D7-D489-5D8A-F199-89C94DED1838}"/>
          </ac:picMkLst>
        </pc:picChg>
        <pc:picChg chg="add mod">
          <ac:chgData name="Ben Jones (Ben Jones)" userId="e6e8a0f3-34fe-4d14-b7ab-3a9f1769fff2" providerId="ADAL" clId="{4E3DAEEB-26E7-4233-9790-448007061F33}" dt="2025-06-12T07:02:50.897" v="1529"/>
          <ac:picMkLst>
            <pc:docMk/>
            <pc:sldMk cId="549990195" sldId="264"/>
            <ac:picMk id="27" creationId="{5DC7EEA5-B21B-EE99-4A63-C6D451022867}"/>
          </ac:picMkLst>
        </pc:picChg>
      </pc:sldChg>
      <pc:sldChg chg="del">
        <pc:chgData name="Ben Jones (Ben Jones)" userId="e6e8a0f3-34fe-4d14-b7ab-3a9f1769fff2" providerId="ADAL" clId="{4E3DAEEB-26E7-4233-9790-448007061F33}" dt="2025-06-11T12:11:33.773" v="276" actId="2696"/>
        <pc:sldMkLst>
          <pc:docMk/>
          <pc:sldMk cId="525501252" sldId="267"/>
        </pc:sldMkLst>
      </pc:sldChg>
      <pc:sldChg chg="addSp delSp modSp mod ord modTransition modAnim modNotesTx">
        <pc:chgData name="Ben Jones (Ben Jones)" userId="e6e8a0f3-34fe-4d14-b7ab-3a9f1769fff2" providerId="ADAL" clId="{4E3DAEEB-26E7-4233-9790-448007061F33}" dt="2025-06-16T09:20:44.089" v="2420" actId="20577"/>
        <pc:sldMkLst>
          <pc:docMk/>
          <pc:sldMk cId="4286823996" sldId="268"/>
        </pc:sldMkLst>
        <pc:spChg chg="mod">
          <ac:chgData name="Ben Jones (Ben Jones)" userId="e6e8a0f3-34fe-4d14-b7ab-3a9f1769fff2" providerId="ADAL" clId="{4E3DAEEB-26E7-4233-9790-448007061F33}" dt="2025-06-11T12:05:38.035" v="130"/>
          <ac:spMkLst>
            <pc:docMk/>
            <pc:sldMk cId="4286823996" sldId="268"/>
            <ac:spMk id="2" creationId="{1014C040-0011-B132-BBB4-963A422BA42C}"/>
          </ac:spMkLst>
        </pc:spChg>
        <pc:spChg chg="mod">
          <ac:chgData name="Ben Jones (Ben Jones)" userId="e6e8a0f3-34fe-4d14-b7ab-3a9f1769fff2" providerId="ADAL" clId="{4E3DAEEB-26E7-4233-9790-448007061F33}" dt="2025-06-11T13:08:20.365" v="325" actId="948"/>
          <ac:spMkLst>
            <pc:docMk/>
            <pc:sldMk cId="4286823996" sldId="268"/>
            <ac:spMk id="3" creationId="{10BF6715-B6F1-BE80-23EB-752BDCA181D5}"/>
          </ac:spMkLst>
        </pc:spChg>
        <pc:picChg chg="add mod">
          <ac:chgData name="Ben Jones (Ben Jones)" userId="e6e8a0f3-34fe-4d14-b7ab-3a9f1769fff2" providerId="ADAL" clId="{4E3DAEEB-26E7-4233-9790-448007061F33}" dt="2025-06-12T07:06:24.146" v="1749"/>
          <ac:picMkLst>
            <pc:docMk/>
            <pc:sldMk cId="4286823996" sldId="268"/>
            <ac:picMk id="13" creationId="{F73D92AE-6EC9-BF5E-FD30-54E75E135D83}"/>
          </ac:picMkLst>
        </pc:picChg>
      </pc:sldChg>
      <pc:sldChg chg="del">
        <pc:chgData name="Ben Jones (Ben Jones)" userId="e6e8a0f3-34fe-4d14-b7ab-3a9f1769fff2" providerId="ADAL" clId="{4E3DAEEB-26E7-4233-9790-448007061F33}" dt="2025-06-11T12:06:21.823" v="132" actId="2696"/>
        <pc:sldMkLst>
          <pc:docMk/>
          <pc:sldMk cId="3357493407" sldId="270"/>
        </pc:sldMkLst>
      </pc:sldChg>
      <pc:sldChg chg="addSp delSp modSp mod modTransition modAnim">
        <pc:chgData name="Ben Jones (Ben Jones)" userId="e6e8a0f3-34fe-4d14-b7ab-3a9f1769fff2" providerId="ADAL" clId="{4E3DAEEB-26E7-4233-9790-448007061F33}" dt="2025-06-14T07:46:09.670" v="2386"/>
        <pc:sldMkLst>
          <pc:docMk/>
          <pc:sldMk cId="3935255901" sldId="271"/>
        </pc:sldMkLst>
        <pc:spChg chg="mod">
          <ac:chgData name="Ben Jones (Ben Jones)" userId="e6e8a0f3-34fe-4d14-b7ab-3a9f1769fff2" providerId="ADAL" clId="{4E3DAEEB-26E7-4233-9790-448007061F33}" dt="2025-06-11T12:06:37.750" v="158" actId="6549"/>
          <ac:spMkLst>
            <pc:docMk/>
            <pc:sldMk cId="3935255901" sldId="271"/>
            <ac:spMk id="2" creationId="{2227B6A9-C82E-2DD9-7DB3-45D6EA88C8A3}"/>
          </ac:spMkLst>
        </pc:spChg>
        <pc:spChg chg="mod">
          <ac:chgData name="Ben Jones (Ben Jones)" userId="e6e8a0f3-34fe-4d14-b7ab-3a9f1769fff2" providerId="ADAL" clId="{4E3DAEEB-26E7-4233-9790-448007061F33}" dt="2025-06-11T13:08:28.358" v="326" actId="948"/>
          <ac:spMkLst>
            <pc:docMk/>
            <pc:sldMk cId="3935255901" sldId="271"/>
            <ac:spMk id="3" creationId="{86FA9FFB-5055-BFCD-164D-DE40409E9218}"/>
          </ac:spMkLst>
        </pc:spChg>
        <pc:picChg chg="add mod">
          <ac:chgData name="Ben Jones (Ben Jones)" userId="e6e8a0f3-34fe-4d14-b7ab-3a9f1769fff2" providerId="ADAL" clId="{4E3DAEEB-26E7-4233-9790-448007061F33}" dt="2025-06-14T07:46:09.670" v="2386"/>
          <ac:picMkLst>
            <pc:docMk/>
            <pc:sldMk cId="3935255901" sldId="271"/>
            <ac:picMk id="5" creationId="{95341E16-7816-FD17-55ED-DCBA00BB5371}"/>
          </ac:picMkLst>
        </pc:picChg>
        <pc:picChg chg="add mod">
          <ac:chgData name="Ben Jones (Ben Jones)" userId="e6e8a0f3-34fe-4d14-b7ab-3a9f1769fff2" providerId="ADAL" clId="{4E3DAEEB-26E7-4233-9790-448007061F33}" dt="2025-06-12T07:06:59.420" v="1752"/>
          <ac:picMkLst>
            <pc:docMk/>
            <pc:sldMk cId="3935255901" sldId="271"/>
            <ac:picMk id="12" creationId="{26754D85-E493-55B2-2151-5757FA475BBF}"/>
          </ac:picMkLst>
        </pc:picChg>
      </pc:sldChg>
      <pc:sldChg chg="del">
        <pc:chgData name="Ben Jones (Ben Jones)" userId="e6e8a0f3-34fe-4d14-b7ab-3a9f1769fff2" providerId="ADAL" clId="{4E3DAEEB-26E7-4233-9790-448007061F33}" dt="2025-06-11T12:08:21.094" v="195" actId="47"/>
        <pc:sldMkLst>
          <pc:docMk/>
          <pc:sldMk cId="3954115330" sldId="272"/>
        </pc:sldMkLst>
      </pc:sldChg>
      <pc:sldChg chg="del">
        <pc:chgData name="Ben Jones (Ben Jones)" userId="e6e8a0f3-34fe-4d14-b7ab-3a9f1769fff2" providerId="ADAL" clId="{4E3DAEEB-26E7-4233-9790-448007061F33}" dt="2025-06-11T12:08:21.094" v="195" actId="47"/>
        <pc:sldMkLst>
          <pc:docMk/>
          <pc:sldMk cId="3561427741" sldId="273"/>
        </pc:sldMkLst>
      </pc:sldChg>
      <pc:sldChg chg="addSp delSp modSp add mod modTransition modAnim modNotesTx">
        <pc:chgData name="Ben Jones (Ben Jones)" userId="e6e8a0f3-34fe-4d14-b7ab-3a9f1769fff2" providerId="ADAL" clId="{4E3DAEEB-26E7-4233-9790-448007061F33}" dt="2025-06-16T09:20:23.115" v="2418" actId="6549"/>
        <pc:sldMkLst>
          <pc:docMk/>
          <pc:sldMk cId="337397789" sldId="274"/>
        </pc:sldMkLst>
        <pc:spChg chg="mod">
          <ac:chgData name="Ben Jones (Ben Jones)" userId="e6e8a0f3-34fe-4d14-b7ab-3a9f1769fff2" providerId="ADAL" clId="{4E3DAEEB-26E7-4233-9790-448007061F33}" dt="2025-06-11T12:04:07.723" v="125" actId="20577"/>
          <ac:spMkLst>
            <pc:docMk/>
            <pc:sldMk cId="337397789" sldId="274"/>
            <ac:spMk id="2" creationId="{D18D2D32-A005-B20F-DA8D-80027CE79E5D}"/>
          </ac:spMkLst>
        </pc:spChg>
        <pc:spChg chg="mod">
          <ac:chgData name="Ben Jones (Ben Jones)" userId="e6e8a0f3-34fe-4d14-b7ab-3a9f1769fff2" providerId="ADAL" clId="{4E3DAEEB-26E7-4233-9790-448007061F33}" dt="2025-06-11T13:08:12.001" v="324" actId="948"/>
          <ac:spMkLst>
            <pc:docMk/>
            <pc:sldMk cId="337397789" sldId="274"/>
            <ac:spMk id="3" creationId="{89962FAA-EB9C-6464-7A8F-6201F658405A}"/>
          </ac:spMkLst>
        </pc:spChg>
        <pc:picChg chg="add mod">
          <ac:chgData name="Ben Jones (Ben Jones)" userId="e6e8a0f3-34fe-4d14-b7ab-3a9f1769fff2" providerId="ADAL" clId="{4E3DAEEB-26E7-4233-9790-448007061F33}" dt="2025-06-14T07:46:04.717" v="2384"/>
          <ac:picMkLst>
            <pc:docMk/>
            <pc:sldMk cId="337397789" sldId="274"/>
            <ac:picMk id="4" creationId="{D6A3A9EB-EBD6-A859-7A87-9F3E9C9DB1B5}"/>
          </ac:picMkLst>
        </pc:picChg>
        <pc:picChg chg="add mod">
          <ac:chgData name="Ben Jones (Ben Jones)" userId="e6e8a0f3-34fe-4d14-b7ab-3a9f1769fff2" providerId="ADAL" clId="{4E3DAEEB-26E7-4233-9790-448007061F33}" dt="2025-06-12T07:06:02.851" v="1746"/>
          <ac:picMkLst>
            <pc:docMk/>
            <pc:sldMk cId="337397789" sldId="274"/>
            <ac:picMk id="23" creationId="{30B5CC9C-71D3-BED8-F1DE-0898A2F13B95}"/>
          </ac:picMkLst>
        </pc:picChg>
      </pc:sldChg>
      <pc:sldChg chg="addSp delSp modSp add mod modTransition modAnim modNotesTx">
        <pc:chgData name="Ben Jones (Ben Jones)" userId="e6e8a0f3-34fe-4d14-b7ab-3a9f1769fff2" providerId="ADAL" clId="{4E3DAEEB-26E7-4233-9790-448007061F33}" dt="2025-06-16T09:21:31.658" v="2440" actId="20577"/>
        <pc:sldMkLst>
          <pc:docMk/>
          <pc:sldMk cId="250781987" sldId="275"/>
        </pc:sldMkLst>
        <pc:spChg chg="mod">
          <ac:chgData name="Ben Jones (Ben Jones)" userId="e6e8a0f3-34fe-4d14-b7ab-3a9f1769fff2" providerId="ADAL" clId="{4E3DAEEB-26E7-4233-9790-448007061F33}" dt="2025-06-11T12:07:16.995" v="179" actId="20577"/>
          <ac:spMkLst>
            <pc:docMk/>
            <pc:sldMk cId="250781987" sldId="275"/>
            <ac:spMk id="2" creationId="{945CC631-8A7A-5AD9-25CF-B23FAF03354F}"/>
          </ac:spMkLst>
        </pc:spChg>
        <pc:spChg chg="mod">
          <ac:chgData name="Ben Jones (Ben Jones)" userId="e6e8a0f3-34fe-4d14-b7ab-3a9f1769fff2" providerId="ADAL" clId="{4E3DAEEB-26E7-4233-9790-448007061F33}" dt="2025-06-11T13:08:37.957" v="327" actId="948"/>
          <ac:spMkLst>
            <pc:docMk/>
            <pc:sldMk cId="250781987" sldId="275"/>
            <ac:spMk id="3" creationId="{12826928-41E1-99A3-29D9-208A25BF8B35}"/>
          </ac:spMkLst>
        </pc:spChg>
        <pc:picChg chg="add mod">
          <ac:chgData name="Ben Jones (Ben Jones)" userId="e6e8a0f3-34fe-4d14-b7ab-3a9f1769fff2" providerId="ADAL" clId="{4E3DAEEB-26E7-4233-9790-448007061F33}" dt="2025-06-14T07:46:12.561" v="2388"/>
          <ac:picMkLst>
            <pc:docMk/>
            <pc:sldMk cId="250781987" sldId="275"/>
            <ac:picMk id="5" creationId="{FA105C3A-D149-AF08-4620-E9C7431E7535}"/>
          </ac:picMkLst>
        </pc:picChg>
        <pc:picChg chg="add mod">
          <ac:chgData name="Ben Jones (Ben Jones)" userId="e6e8a0f3-34fe-4d14-b7ab-3a9f1769fff2" providerId="ADAL" clId="{4E3DAEEB-26E7-4233-9790-448007061F33}" dt="2025-06-12T07:10:34.061" v="2010"/>
          <ac:picMkLst>
            <pc:docMk/>
            <pc:sldMk cId="250781987" sldId="275"/>
            <ac:picMk id="17" creationId="{3F0213C0-30DB-67BC-BB51-FBCE75F3CA8B}"/>
          </ac:picMkLst>
        </pc:picChg>
      </pc:sldChg>
      <pc:sldChg chg="addSp delSp modSp add mod modTransition modAnim modNotesTx">
        <pc:chgData name="Ben Jones (Ben Jones)" userId="e6e8a0f3-34fe-4d14-b7ab-3a9f1769fff2" providerId="ADAL" clId="{4E3DAEEB-26E7-4233-9790-448007061F33}" dt="2025-06-16T09:21:44.503" v="2447" actId="20577"/>
        <pc:sldMkLst>
          <pc:docMk/>
          <pc:sldMk cId="2318578117" sldId="276"/>
        </pc:sldMkLst>
        <pc:spChg chg="mod">
          <ac:chgData name="Ben Jones (Ben Jones)" userId="e6e8a0f3-34fe-4d14-b7ab-3a9f1769fff2" providerId="ADAL" clId="{4E3DAEEB-26E7-4233-9790-448007061F33}" dt="2025-06-11T12:08:25.451" v="197" actId="20577"/>
          <ac:spMkLst>
            <pc:docMk/>
            <pc:sldMk cId="2318578117" sldId="276"/>
            <ac:spMk id="2" creationId="{CC5AB2E3-0264-0A28-D3E4-D79143C20C9B}"/>
          </ac:spMkLst>
        </pc:spChg>
        <pc:spChg chg="mod">
          <ac:chgData name="Ben Jones (Ben Jones)" userId="e6e8a0f3-34fe-4d14-b7ab-3a9f1769fff2" providerId="ADAL" clId="{4E3DAEEB-26E7-4233-9790-448007061F33}" dt="2025-06-11T13:08:47.152" v="328" actId="948"/>
          <ac:spMkLst>
            <pc:docMk/>
            <pc:sldMk cId="2318578117" sldId="276"/>
            <ac:spMk id="3" creationId="{1605187F-1C05-44CA-3DDB-B97C50F9CFB1}"/>
          </ac:spMkLst>
        </pc:spChg>
        <pc:picChg chg="add mod">
          <ac:chgData name="Ben Jones (Ben Jones)" userId="e6e8a0f3-34fe-4d14-b7ab-3a9f1769fff2" providerId="ADAL" clId="{4E3DAEEB-26E7-4233-9790-448007061F33}" dt="2025-06-14T07:46:15.304" v="2390"/>
          <ac:picMkLst>
            <pc:docMk/>
            <pc:sldMk cId="2318578117" sldId="276"/>
            <ac:picMk id="5" creationId="{89D3977E-C93A-7BFB-EA0C-20790BA108BF}"/>
          </ac:picMkLst>
        </pc:picChg>
        <pc:picChg chg="add mod">
          <ac:chgData name="Ben Jones (Ben Jones)" userId="e6e8a0f3-34fe-4d14-b7ab-3a9f1769fff2" providerId="ADAL" clId="{4E3DAEEB-26E7-4233-9790-448007061F33}" dt="2025-06-12T07:10:52.642" v="2013"/>
          <ac:picMkLst>
            <pc:docMk/>
            <pc:sldMk cId="2318578117" sldId="276"/>
            <ac:picMk id="28" creationId="{F371D656-E16E-E1A4-2E5A-D58941D0638C}"/>
          </ac:picMkLst>
        </pc:picChg>
      </pc:sldChg>
      <pc:sldChg chg="addSp delSp modSp mod modTransition modAnim modNotesTx">
        <pc:chgData name="Ben Jones (Ben Jones)" userId="e6e8a0f3-34fe-4d14-b7ab-3a9f1769fff2" providerId="ADAL" clId="{4E3DAEEB-26E7-4233-9790-448007061F33}" dt="2025-06-16T09:20:01.951" v="2412" actId="20577"/>
        <pc:sldMkLst>
          <pc:docMk/>
          <pc:sldMk cId="2515119048" sldId="277"/>
        </pc:sldMkLst>
        <pc:picChg chg="add mod">
          <ac:chgData name="Ben Jones (Ben Jones)" userId="e6e8a0f3-34fe-4d14-b7ab-3a9f1769fff2" providerId="ADAL" clId="{4E3DAEEB-26E7-4233-9790-448007061F33}" dt="2025-06-12T07:03:20.837" v="1532"/>
          <ac:picMkLst>
            <pc:docMk/>
            <pc:sldMk cId="2515119048" sldId="277"/>
            <ac:picMk id="25" creationId="{17A5CA50-6C20-BC99-6D28-901C1111951C}"/>
          </ac:picMkLst>
        </pc:picChg>
      </pc:sldChg>
      <pc:sldChg chg="addSp delSp modSp new mod modTransition modClrScheme modAnim chgLayout modNotesTx">
        <pc:chgData name="Ben Jones (Ben Jones)" userId="e6e8a0f3-34fe-4d14-b7ab-3a9f1769fff2" providerId="ADAL" clId="{4E3DAEEB-26E7-4233-9790-448007061F33}" dt="2025-06-16T09:22:32.615" v="2452" actId="20577"/>
        <pc:sldMkLst>
          <pc:docMk/>
          <pc:sldMk cId="2996147905" sldId="278"/>
        </pc:sldMkLst>
        <pc:spChg chg="mod ord">
          <ac:chgData name="Ben Jones (Ben Jones)" userId="e6e8a0f3-34fe-4d14-b7ab-3a9f1769fff2" providerId="ADAL" clId="{4E3DAEEB-26E7-4233-9790-448007061F33}" dt="2025-06-12T06:48:06.021" v="684" actId="700"/>
          <ac:spMkLst>
            <pc:docMk/>
            <pc:sldMk cId="2996147905" sldId="278"/>
            <ac:spMk id="2" creationId="{C2B7BE75-BC5E-1ED0-9D87-48994C35CB1E}"/>
          </ac:spMkLst>
        </pc:spChg>
        <pc:spChg chg="mod ord">
          <ac:chgData name="Ben Jones (Ben Jones)" userId="e6e8a0f3-34fe-4d14-b7ab-3a9f1769fff2" providerId="ADAL" clId="{4E3DAEEB-26E7-4233-9790-448007061F33}" dt="2025-06-12T06:48:06.047" v="685" actId="27636"/>
          <ac:spMkLst>
            <pc:docMk/>
            <pc:sldMk cId="2996147905" sldId="278"/>
            <ac:spMk id="3" creationId="{38578E8B-777B-2B19-43CC-1CE21AF68120}"/>
          </ac:spMkLst>
        </pc:spChg>
        <pc:spChg chg="add mod ord">
          <ac:chgData name="Ben Jones (Ben Jones)" userId="e6e8a0f3-34fe-4d14-b7ab-3a9f1769fff2" providerId="ADAL" clId="{4E3DAEEB-26E7-4233-9790-448007061F33}" dt="2025-06-12T06:49:08.494" v="704" actId="113"/>
          <ac:spMkLst>
            <pc:docMk/>
            <pc:sldMk cId="2996147905" sldId="278"/>
            <ac:spMk id="4" creationId="{EE3354F0-A2FF-5A4E-236E-2A1421BF7811}"/>
          </ac:spMkLst>
        </pc:spChg>
        <pc:picChg chg="add mod">
          <ac:chgData name="Ben Jones (Ben Jones)" userId="e6e8a0f3-34fe-4d14-b7ab-3a9f1769fff2" providerId="ADAL" clId="{4E3DAEEB-26E7-4233-9790-448007061F33}" dt="2025-06-14T07:46:18.102" v="2392"/>
          <ac:picMkLst>
            <pc:docMk/>
            <pc:sldMk cId="2996147905" sldId="278"/>
            <ac:picMk id="6" creationId="{A7A42885-3EB8-07AA-A3F1-344D5C939B20}"/>
          </ac:picMkLst>
        </pc:picChg>
        <pc:picChg chg="add mod">
          <ac:chgData name="Ben Jones (Ben Jones)" userId="e6e8a0f3-34fe-4d14-b7ab-3a9f1769fff2" providerId="ADAL" clId="{4E3DAEEB-26E7-4233-9790-448007061F33}" dt="2025-06-12T07:15:40.770" v="2306"/>
          <ac:picMkLst>
            <pc:docMk/>
            <pc:sldMk cId="2996147905" sldId="278"/>
            <ac:picMk id="36" creationId="{F503CE61-0443-CC2F-F64D-08501999B0C1}"/>
          </ac:picMkLst>
        </pc:picChg>
      </pc:sldChg>
      <pc:sldChg chg="addSp delSp new mod modClrScheme chgLayout">
        <pc:chgData name="Ben Jones (Ben Jones)" userId="e6e8a0f3-34fe-4d14-b7ab-3a9f1769fff2" providerId="ADAL" clId="{4E3DAEEB-26E7-4233-9790-448007061F33}" dt="2025-06-13T10:31:45.171" v="2374" actId="22"/>
        <pc:sldMkLst>
          <pc:docMk/>
          <pc:sldMk cId="2903383566" sldId="279"/>
        </pc:sldMkLst>
        <pc:picChg chg="add">
          <ac:chgData name="Ben Jones (Ben Jones)" userId="e6e8a0f3-34fe-4d14-b7ab-3a9f1769fff2" providerId="ADAL" clId="{4E3DAEEB-26E7-4233-9790-448007061F33}" dt="2025-06-13T10:31:45.171" v="2374" actId="22"/>
          <ac:picMkLst>
            <pc:docMk/>
            <pc:sldMk cId="2903383566" sldId="279"/>
            <ac:picMk id="7" creationId="{57BE86DC-204B-F32A-6542-5156235D9935}"/>
          </ac:picMkLst>
        </pc:picChg>
      </pc:sldChg>
    </pc:docChg>
  </pc:docChgLst>
  <pc:docChgLst>
    <pc:chgData name="Ben Jones (Ben Jones)" userId="e6e8a0f3-34fe-4d14-b7ab-3a9f1769fff2" providerId="ADAL" clId="{78C1D944-C5E2-4D33-BE3A-5C243E175D98}"/>
    <pc:docChg chg="undo custSel addSld modSld">
      <pc:chgData name="Ben Jones (Ben Jones)" userId="e6e8a0f3-34fe-4d14-b7ab-3a9f1769fff2" providerId="ADAL" clId="{78C1D944-C5E2-4D33-BE3A-5C243E175D98}" dt="2025-06-10T10:39:40.222" v="850" actId="20577"/>
      <pc:docMkLst>
        <pc:docMk/>
      </pc:docMkLst>
      <pc:sldChg chg="addSp delSp modSp new mod modClrScheme chgLayout">
        <pc:chgData name="Ben Jones (Ben Jones)" userId="e6e8a0f3-34fe-4d14-b7ab-3a9f1769fff2" providerId="ADAL" clId="{78C1D944-C5E2-4D33-BE3A-5C243E175D98}" dt="2025-06-10T10:18:29.456" v="9" actId="20577"/>
        <pc:sldMkLst>
          <pc:docMk/>
          <pc:sldMk cId="3635014069" sldId="258"/>
        </pc:sldMkLst>
        <pc:spChg chg="add mod ord">
          <ac:chgData name="Ben Jones (Ben Jones)" userId="e6e8a0f3-34fe-4d14-b7ab-3a9f1769fff2" providerId="ADAL" clId="{78C1D944-C5E2-4D33-BE3A-5C243E175D98}" dt="2025-06-10T10:18:24.928" v="6" actId="20577"/>
          <ac:spMkLst>
            <pc:docMk/>
            <pc:sldMk cId="3635014069" sldId="258"/>
            <ac:spMk id="5" creationId="{3A179642-EA8A-3ADF-9E0E-56E7F6E9C340}"/>
          </ac:spMkLst>
        </pc:spChg>
        <pc:spChg chg="add mod ord">
          <ac:chgData name="Ben Jones (Ben Jones)" userId="e6e8a0f3-34fe-4d14-b7ab-3a9f1769fff2" providerId="ADAL" clId="{78C1D944-C5E2-4D33-BE3A-5C243E175D98}" dt="2025-06-10T10:18:29.456" v="9" actId="20577"/>
          <ac:spMkLst>
            <pc:docMk/>
            <pc:sldMk cId="3635014069" sldId="258"/>
            <ac:spMk id="6" creationId="{1E0B453A-CD21-CEA9-19F5-A9097CDD28B8}"/>
          </ac:spMkLst>
        </pc:spChg>
      </pc:sldChg>
      <pc:sldChg chg="addSp delSp modSp new mod modClrScheme chgLayout">
        <pc:chgData name="Ben Jones (Ben Jones)" userId="e6e8a0f3-34fe-4d14-b7ab-3a9f1769fff2" providerId="ADAL" clId="{78C1D944-C5E2-4D33-BE3A-5C243E175D98}" dt="2025-06-10T10:26:42.249" v="156" actId="27636"/>
        <pc:sldMkLst>
          <pc:docMk/>
          <pc:sldMk cId="3761732179" sldId="259"/>
        </pc:sldMkLst>
      </pc:sldChg>
      <pc:sldChg chg="addSp delSp modSp new mod modClrScheme chgLayout">
        <pc:chgData name="Ben Jones (Ben Jones)" userId="e6e8a0f3-34fe-4d14-b7ab-3a9f1769fff2" providerId="ADAL" clId="{78C1D944-C5E2-4D33-BE3A-5C243E175D98}" dt="2025-06-10T10:27:03.572" v="160"/>
        <pc:sldMkLst>
          <pc:docMk/>
          <pc:sldMk cId="119910343" sldId="260"/>
        </pc:sldMkLst>
      </pc:sldChg>
      <pc:sldChg chg="addSp delSp modSp new mod modClrScheme chgLayout">
        <pc:chgData name="Ben Jones (Ben Jones)" userId="e6e8a0f3-34fe-4d14-b7ab-3a9f1769fff2" providerId="ADAL" clId="{78C1D944-C5E2-4D33-BE3A-5C243E175D98}" dt="2025-06-10T10:36:06.225" v="793" actId="20577"/>
        <pc:sldMkLst>
          <pc:docMk/>
          <pc:sldMk cId="3539071505" sldId="261"/>
        </pc:sldMkLst>
      </pc:sldChg>
      <pc:sldChg chg="modSp add mod">
        <pc:chgData name="Ben Jones (Ben Jones)" userId="e6e8a0f3-34fe-4d14-b7ab-3a9f1769fff2" providerId="ADAL" clId="{78C1D944-C5E2-4D33-BE3A-5C243E175D98}" dt="2025-06-10T10:32:56.914" v="738" actId="20577"/>
        <pc:sldMkLst>
          <pc:docMk/>
          <pc:sldMk cId="3768076261" sldId="262"/>
        </pc:sldMkLst>
      </pc:sldChg>
      <pc:sldChg chg="addSp delSp modSp new mod modClrScheme chgLayout">
        <pc:chgData name="Ben Jones (Ben Jones)" userId="e6e8a0f3-34fe-4d14-b7ab-3a9f1769fff2" providerId="ADAL" clId="{78C1D944-C5E2-4D33-BE3A-5C243E175D98}" dt="2025-06-10T10:39:35.454" v="845" actId="20577"/>
        <pc:sldMkLst>
          <pc:docMk/>
          <pc:sldMk cId="1175822862" sldId="263"/>
        </pc:sldMkLst>
        <pc:spChg chg="add mod ord">
          <ac:chgData name="Ben Jones (Ben Jones)" userId="e6e8a0f3-34fe-4d14-b7ab-3a9f1769fff2" providerId="ADAL" clId="{78C1D944-C5E2-4D33-BE3A-5C243E175D98}" dt="2025-06-10T10:36:36.547" v="798" actId="20577"/>
          <ac:spMkLst>
            <pc:docMk/>
            <pc:sldMk cId="1175822862" sldId="263"/>
            <ac:spMk id="7" creationId="{56C6F239-F5E8-6417-880B-0B56CE59D207}"/>
          </ac:spMkLst>
        </pc:spChg>
        <pc:spChg chg="add mod ord">
          <ac:chgData name="Ben Jones (Ben Jones)" userId="e6e8a0f3-34fe-4d14-b7ab-3a9f1769fff2" providerId="ADAL" clId="{78C1D944-C5E2-4D33-BE3A-5C243E175D98}" dt="2025-06-10T10:39:35.454" v="845" actId="20577"/>
          <ac:spMkLst>
            <pc:docMk/>
            <pc:sldMk cId="1175822862" sldId="263"/>
            <ac:spMk id="8" creationId="{A8D1847C-4AD3-1D2C-43B8-828394D9FF0E}"/>
          </ac:spMkLst>
        </pc:spChg>
      </pc:sldChg>
      <pc:sldChg chg="addSp delSp modSp new mod modClrScheme chgLayout">
        <pc:chgData name="Ben Jones (Ben Jones)" userId="e6e8a0f3-34fe-4d14-b7ab-3a9f1769fff2" providerId="ADAL" clId="{78C1D944-C5E2-4D33-BE3A-5C243E175D98}" dt="2025-06-10T10:39:40.222" v="850" actId="20577"/>
        <pc:sldMkLst>
          <pc:docMk/>
          <pc:sldMk cId="549990195" sldId="264"/>
        </pc:sldMkLst>
        <pc:spChg chg="add mod ord">
          <ac:chgData name="Ben Jones (Ben Jones)" userId="e6e8a0f3-34fe-4d14-b7ab-3a9f1769fff2" providerId="ADAL" clId="{78C1D944-C5E2-4D33-BE3A-5C243E175D98}" dt="2025-06-10T10:38:58.284" v="832" actId="700"/>
          <ac:spMkLst>
            <pc:docMk/>
            <pc:sldMk cId="549990195" sldId="264"/>
            <ac:spMk id="7" creationId="{A5E19FFB-3D8F-DB03-B38B-27FE43EC06C8}"/>
          </ac:spMkLst>
        </pc:spChg>
        <pc:spChg chg="add mod ord">
          <ac:chgData name="Ben Jones (Ben Jones)" userId="e6e8a0f3-34fe-4d14-b7ab-3a9f1769fff2" providerId="ADAL" clId="{78C1D944-C5E2-4D33-BE3A-5C243E175D98}" dt="2025-06-10T10:39:40.222" v="850" actId="20577"/>
          <ac:spMkLst>
            <pc:docMk/>
            <pc:sldMk cId="549990195" sldId="264"/>
            <ac:spMk id="10" creationId="{400FA594-97CE-8BD3-D0B0-58075BCDEA2F}"/>
          </ac:spMkLst>
        </pc:spChg>
      </pc:sldChg>
    </pc:docChg>
  </pc:docChgLst>
  <pc:docChgLst>
    <pc:chgData name="Ben Jones (Ben Jones)" userId="e6e8a0f3-34fe-4d14-b7ab-3a9f1769fff2" providerId="ADAL" clId="{2A4F3FF4-B48F-4BF2-8996-C16EAC4E46EE}"/>
    <pc:docChg chg="undo custSel addSld delSld modSld">
      <pc:chgData name="Ben Jones (Ben Jones)" userId="e6e8a0f3-34fe-4d14-b7ab-3a9f1769fff2" providerId="ADAL" clId="{2A4F3FF4-B48F-4BF2-8996-C16EAC4E46EE}" dt="2025-06-10T11:19:25.002" v="384" actId="2696"/>
      <pc:docMkLst>
        <pc:docMk/>
      </pc:docMkLst>
      <pc:sldChg chg="modSp mod">
        <pc:chgData name="Ben Jones (Ben Jones)" userId="e6e8a0f3-34fe-4d14-b7ab-3a9f1769fff2" providerId="ADAL" clId="{2A4F3FF4-B48F-4BF2-8996-C16EAC4E46EE}" dt="2025-06-10T10:43:28.350" v="1" actId="20577"/>
        <pc:sldMkLst>
          <pc:docMk/>
          <pc:sldMk cId="4046351447" sldId="256"/>
        </pc:sldMkLst>
      </pc:sldChg>
      <pc:sldChg chg="modSp mod">
        <pc:chgData name="Ben Jones (Ben Jones)" userId="e6e8a0f3-34fe-4d14-b7ab-3a9f1769fff2" providerId="ADAL" clId="{2A4F3FF4-B48F-4BF2-8996-C16EAC4E46EE}" dt="2025-06-10T10:43:40.432" v="3" actId="20577"/>
        <pc:sldMkLst>
          <pc:docMk/>
          <pc:sldMk cId="137375155" sldId="257"/>
        </pc:sldMkLst>
        <pc:spChg chg="mod">
          <ac:chgData name="Ben Jones (Ben Jones)" userId="e6e8a0f3-34fe-4d14-b7ab-3a9f1769fff2" providerId="ADAL" clId="{2A4F3FF4-B48F-4BF2-8996-C16EAC4E46EE}" dt="2025-06-10T10:43:40.432" v="3" actId="20577"/>
          <ac:spMkLst>
            <pc:docMk/>
            <pc:sldMk cId="137375155" sldId="257"/>
            <ac:spMk id="6" creationId="{6295203F-60F9-52C2-FCE9-126DC3FF14DC}"/>
          </ac:spMkLst>
        </pc:spChg>
      </pc:sldChg>
      <pc:sldChg chg="modSp">
        <pc:chgData name="Ben Jones (Ben Jones)" userId="e6e8a0f3-34fe-4d14-b7ab-3a9f1769fff2" providerId="ADAL" clId="{2A4F3FF4-B48F-4BF2-8996-C16EAC4E46EE}" dt="2025-06-10T10:43:24.905" v="0"/>
        <pc:sldMkLst>
          <pc:docMk/>
          <pc:sldMk cId="3635014069" sldId="258"/>
        </pc:sldMkLst>
        <pc:spChg chg="mod">
          <ac:chgData name="Ben Jones (Ben Jones)" userId="e6e8a0f3-34fe-4d14-b7ab-3a9f1769fff2" providerId="ADAL" clId="{2A4F3FF4-B48F-4BF2-8996-C16EAC4E46EE}" dt="2025-06-10T10:43:24.905" v="0"/>
          <ac:spMkLst>
            <pc:docMk/>
            <pc:sldMk cId="3635014069" sldId="258"/>
            <ac:spMk id="6" creationId="{1E0B453A-CD21-CEA9-19F5-A9097CDD28B8}"/>
          </ac:spMkLst>
        </pc:spChg>
      </pc:sldChg>
      <pc:sldChg chg="del">
        <pc:chgData name="Ben Jones (Ben Jones)" userId="e6e8a0f3-34fe-4d14-b7ab-3a9f1769fff2" providerId="ADAL" clId="{2A4F3FF4-B48F-4BF2-8996-C16EAC4E46EE}" dt="2025-06-10T10:44:11.900" v="4" actId="47"/>
        <pc:sldMkLst>
          <pc:docMk/>
          <pc:sldMk cId="3761732179" sldId="259"/>
        </pc:sldMkLst>
      </pc:sldChg>
      <pc:sldChg chg="del">
        <pc:chgData name="Ben Jones (Ben Jones)" userId="e6e8a0f3-34fe-4d14-b7ab-3a9f1769fff2" providerId="ADAL" clId="{2A4F3FF4-B48F-4BF2-8996-C16EAC4E46EE}" dt="2025-06-10T10:44:12.864" v="5" actId="47"/>
        <pc:sldMkLst>
          <pc:docMk/>
          <pc:sldMk cId="119910343" sldId="260"/>
        </pc:sldMkLst>
      </pc:sldChg>
      <pc:sldChg chg="delSp modSp mod modClrScheme chgLayout">
        <pc:chgData name="Ben Jones (Ben Jones)" userId="e6e8a0f3-34fe-4d14-b7ab-3a9f1769fff2" providerId="ADAL" clId="{2A4F3FF4-B48F-4BF2-8996-C16EAC4E46EE}" dt="2025-06-10T11:17:22.097" v="361" actId="20577"/>
        <pc:sldMkLst>
          <pc:docMk/>
          <pc:sldMk cId="3539071505" sldId="261"/>
        </pc:sldMkLst>
      </pc:sldChg>
      <pc:sldChg chg="del">
        <pc:chgData name="Ben Jones (Ben Jones)" userId="e6e8a0f3-34fe-4d14-b7ab-3a9f1769fff2" providerId="ADAL" clId="{2A4F3FF4-B48F-4BF2-8996-C16EAC4E46EE}" dt="2025-06-10T10:44:13.831" v="6" actId="47"/>
        <pc:sldMkLst>
          <pc:docMk/>
          <pc:sldMk cId="3768076261" sldId="262"/>
        </pc:sldMkLst>
      </pc:sldChg>
      <pc:sldChg chg="modSp mod">
        <pc:chgData name="Ben Jones (Ben Jones)" userId="e6e8a0f3-34fe-4d14-b7ab-3a9f1769fff2" providerId="ADAL" clId="{2A4F3FF4-B48F-4BF2-8996-C16EAC4E46EE}" dt="2025-06-10T11:19:20.088" v="383" actId="20577"/>
        <pc:sldMkLst>
          <pc:docMk/>
          <pc:sldMk cId="1175822862" sldId="263"/>
        </pc:sldMkLst>
        <pc:spChg chg="mod">
          <ac:chgData name="Ben Jones (Ben Jones)" userId="e6e8a0f3-34fe-4d14-b7ab-3a9f1769fff2" providerId="ADAL" clId="{2A4F3FF4-B48F-4BF2-8996-C16EAC4E46EE}" dt="2025-06-10T11:17:51.505" v="363"/>
          <ac:spMkLst>
            <pc:docMk/>
            <pc:sldMk cId="1175822862" sldId="263"/>
            <ac:spMk id="7" creationId="{56C6F239-F5E8-6417-880B-0B56CE59D207}"/>
          </ac:spMkLst>
        </pc:spChg>
        <pc:spChg chg="mod">
          <ac:chgData name="Ben Jones (Ben Jones)" userId="e6e8a0f3-34fe-4d14-b7ab-3a9f1769fff2" providerId="ADAL" clId="{2A4F3FF4-B48F-4BF2-8996-C16EAC4E46EE}" dt="2025-06-10T11:19:20.088" v="383" actId="20577"/>
          <ac:spMkLst>
            <pc:docMk/>
            <pc:sldMk cId="1175822862" sldId="263"/>
            <ac:spMk id="8" creationId="{A8D1847C-4AD3-1D2C-43B8-828394D9FF0E}"/>
          </ac:spMkLst>
        </pc:spChg>
      </pc:sldChg>
      <pc:sldChg chg="del">
        <pc:chgData name="Ben Jones (Ben Jones)" userId="e6e8a0f3-34fe-4d14-b7ab-3a9f1769fff2" providerId="ADAL" clId="{2A4F3FF4-B48F-4BF2-8996-C16EAC4E46EE}" dt="2025-06-10T11:19:25.002" v="384" actId="2696"/>
        <pc:sldMkLst>
          <pc:docMk/>
          <pc:sldMk cId="549990195" sldId="264"/>
        </pc:sldMkLst>
      </pc:sldChg>
      <pc:sldChg chg="addSp delSp modSp new mod modClrScheme chgLayout">
        <pc:chgData name="Ben Jones (Ben Jones)" userId="e6e8a0f3-34fe-4d14-b7ab-3a9f1769fff2" providerId="ADAL" clId="{2A4F3FF4-B48F-4BF2-8996-C16EAC4E46EE}" dt="2025-06-10T11:12:14.588" v="58" actId="113"/>
        <pc:sldMkLst>
          <pc:docMk/>
          <pc:sldMk cId="2546578239" sldId="265"/>
        </pc:sldMkLst>
      </pc:sldChg>
      <pc:sldChg chg="addSp delSp modSp new mod modClrScheme chgLayout">
        <pc:chgData name="Ben Jones (Ben Jones)" userId="e6e8a0f3-34fe-4d14-b7ab-3a9f1769fff2" providerId="ADAL" clId="{2A4F3FF4-B48F-4BF2-8996-C16EAC4E46EE}" dt="2025-06-10T11:14:57.891" v="96" actId="20577"/>
        <pc:sldMkLst>
          <pc:docMk/>
          <pc:sldMk cId="2628338777" sldId="266"/>
        </pc:sldMkLst>
      </pc:sldChg>
    </pc:docChg>
  </pc:docChgLst>
  <pc:docChgLst>
    <pc:chgData name="Ben Jones (Ben Jones)" userId="e6e8a0f3-34fe-4d14-b7ab-3a9f1769fff2" providerId="ADAL" clId="{5E7C3CBE-C13F-479A-83E0-3A9F66E33821}"/>
    <pc:docChg chg="custSel addSld delSld modSld">
      <pc:chgData name="Ben Jones (Ben Jones)" userId="e6e8a0f3-34fe-4d14-b7ab-3a9f1769fff2" providerId="ADAL" clId="{5E7C3CBE-C13F-479A-83E0-3A9F66E33821}" dt="2025-06-11T11:57:02.261" v="293" actId="20577"/>
      <pc:docMkLst>
        <pc:docMk/>
      </pc:docMkLst>
      <pc:sldChg chg="modSp mod">
        <pc:chgData name="Ben Jones (Ben Jones)" userId="e6e8a0f3-34fe-4d14-b7ab-3a9f1769fff2" providerId="ADAL" clId="{5E7C3CBE-C13F-479A-83E0-3A9F66E33821}" dt="2025-06-10T12:05:48.298" v="8" actId="20577"/>
        <pc:sldMkLst>
          <pc:docMk/>
          <pc:sldMk cId="4046351447" sldId="256"/>
        </pc:sldMkLst>
      </pc:sldChg>
      <pc:sldChg chg="modSp mod">
        <pc:chgData name="Ben Jones (Ben Jones)" userId="e6e8a0f3-34fe-4d14-b7ab-3a9f1769fff2" providerId="ADAL" clId="{5E7C3CBE-C13F-479A-83E0-3A9F66E33821}" dt="2025-06-10T12:04:37.782" v="0"/>
        <pc:sldMkLst>
          <pc:docMk/>
          <pc:sldMk cId="3635014069" sldId="258"/>
        </pc:sldMkLst>
        <pc:spChg chg="mod">
          <ac:chgData name="Ben Jones (Ben Jones)" userId="e6e8a0f3-34fe-4d14-b7ab-3a9f1769fff2" providerId="ADAL" clId="{5E7C3CBE-C13F-479A-83E0-3A9F66E33821}" dt="2025-06-10T12:04:37.782" v="0"/>
          <ac:spMkLst>
            <pc:docMk/>
            <pc:sldMk cId="3635014069" sldId="258"/>
            <ac:spMk id="6" creationId="{1E0B453A-CD21-CEA9-19F5-A9097CDD28B8}"/>
          </ac:spMkLst>
        </pc:spChg>
      </pc:sldChg>
      <pc:sldChg chg="del">
        <pc:chgData name="Ben Jones (Ben Jones)" userId="e6e8a0f3-34fe-4d14-b7ab-3a9f1769fff2" providerId="ADAL" clId="{5E7C3CBE-C13F-479A-83E0-3A9F66E33821}" dt="2025-06-10T12:04:43.604" v="1" actId="47"/>
        <pc:sldMkLst>
          <pc:docMk/>
          <pc:sldMk cId="3539071505" sldId="261"/>
        </pc:sldMkLst>
      </pc:sldChg>
      <pc:sldChg chg="modSp mod">
        <pc:chgData name="Ben Jones (Ben Jones)" userId="e6e8a0f3-34fe-4d14-b7ab-3a9f1769fff2" providerId="ADAL" clId="{5E7C3CBE-C13F-479A-83E0-3A9F66E33821}" dt="2025-06-11T11:57:02.261" v="293" actId="20577"/>
        <pc:sldMkLst>
          <pc:docMk/>
          <pc:sldMk cId="1175822862" sldId="263"/>
        </pc:sldMkLst>
        <pc:spChg chg="mod">
          <ac:chgData name="Ben Jones (Ben Jones)" userId="e6e8a0f3-34fe-4d14-b7ab-3a9f1769fff2" providerId="ADAL" clId="{5E7C3CBE-C13F-479A-83E0-3A9F66E33821}" dt="2025-06-11T11:56:34.116" v="215" actId="6549"/>
          <ac:spMkLst>
            <pc:docMk/>
            <pc:sldMk cId="1175822862" sldId="263"/>
            <ac:spMk id="7" creationId="{56C6F239-F5E8-6417-880B-0B56CE59D207}"/>
          </ac:spMkLst>
        </pc:spChg>
        <pc:spChg chg="mod">
          <ac:chgData name="Ben Jones (Ben Jones)" userId="e6e8a0f3-34fe-4d14-b7ab-3a9f1769fff2" providerId="ADAL" clId="{5E7C3CBE-C13F-479A-83E0-3A9F66E33821}" dt="2025-06-11T11:57:02.261" v="293" actId="20577"/>
          <ac:spMkLst>
            <pc:docMk/>
            <pc:sldMk cId="1175822862" sldId="263"/>
            <ac:spMk id="8" creationId="{A8D1847C-4AD3-1D2C-43B8-828394D9FF0E}"/>
          </ac:spMkLst>
        </pc:spChg>
      </pc:sldChg>
      <pc:sldChg chg="modSp add mod">
        <pc:chgData name="Ben Jones (Ben Jones)" userId="e6e8a0f3-34fe-4d14-b7ab-3a9f1769fff2" providerId="ADAL" clId="{5E7C3CBE-C13F-479A-83E0-3A9F66E33821}" dt="2025-06-11T11:47:57.559" v="35" actId="20577"/>
        <pc:sldMkLst>
          <pc:docMk/>
          <pc:sldMk cId="549990195" sldId="264"/>
        </pc:sldMkLst>
        <pc:spChg chg="mod">
          <ac:chgData name="Ben Jones (Ben Jones)" userId="e6e8a0f3-34fe-4d14-b7ab-3a9f1769fff2" providerId="ADAL" clId="{5E7C3CBE-C13F-479A-83E0-3A9F66E33821}" dt="2025-06-11T11:47:57.559" v="35" actId="20577"/>
          <ac:spMkLst>
            <pc:docMk/>
            <pc:sldMk cId="549990195" sldId="264"/>
            <ac:spMk id="10" creationId="{400FA594-97CE-8BD3-D0B0-58075BCDEA2F}"/>
          </ac:spMkLst>
        </pc:spChg>
        <pc:picChg chg="mod">
          <ac:chgData name="Ben Jones (Ben Jones)" userId="e6e8a0f3-34fe-4d14-b7ab-3a9f1769fff2" providerId="ADAL" clId="{5E7C3CBE-C13F-479A-83E0-3A9F66E33821}" dt="2025-06-11T11:47:40.517" v="11" actId="14826"/>
          <ac:picMkLst>
            <pc:docMk/>
            <pc:sldMk cId="549990195" sldId="264"/>
            <ac:picMk id="3" creationId="{0A4946D7-D489-5D8A-F199-89C94DED1838}"/>
          </ac:picMkLst>
        </pc:picChg>
      </pc:sldChg>
      <pc:sldChg chg="del">
        <pc:chgData name="Ben Jones (Ben Jones)" userId="e6e8a0f3-34fe-4d14-b7ab-3a9f1769fff2" providerId="ADAL" clId="{5E7C3CBE-C13F-479A-83E0-3A9F66E33821}" dt="2025-06-10T12:04:43.604" v="1" actId="47"/>
        <pc:sldMkLst>
          <pc:docMk/>
          <pc:sldMk cId="2546578239" sldId="265"/>
        </pc:sldMkLst>
      </pc:sldChg>
      <pc:sldChg chg="del">
        <pc:chgData name="Ben Jones (Ben Jones)" userId="e6e8a0f3-34fe-4d14-b7ab-3a9f1769fff2" providerId="ADAL" clId="{5E7C3CBE-C13F-479A-83E0-3A9F66E33821}" dt="2025-06-10T12:04:43.604" v="1" actId="47"/>
        <pc:sldMkLst>
          <pc:docMk/>
          <pc:sldMk cId="2628338777" sldId="266"/>
        </pc:sldMkLst>
      </pc:sldChg>
      <pc:sldChg chg="modSp mod">
        <pc:chgData name="Ben Jones (Ben Jones)" userId="e6e8a0f3-34fe-4d14-b7ab-3a9f1769fff2" providerId="ADAL" clId="{5E7C3CBE-C13F-479A-83E0-3A9F66E33821}" dt="2025-06-10T12:05:24.939" v="7" actId="20577"/>
        <pc:sldMkLst>
          <pc:docMk/>
          <pc:sldMk cId="525501252" sldId="267"/>
        </pc:sldMkLst>
      </pc:sldChg>
      <pc:sldChg chg="modSp add mod">
        <pc:chgData name="Ben Jones (Ben Jones)" userId="e6e8a0f3-34fe-4d14-b7ab-3a9f1769fff2" providerId="ADAL" clId="{5E7C3CBE-C13F-479A-83E0-3A9F66E33821}" dt="2025-06-11T11:49:36.051" v="71" actId="255"/>
        <pc:sldMkLst>
          <pc:docMk/>
          <pc:sldMk cId="4286823996" sldId="268"/>
        </pc:sldMkLst>
        <pc:spChg chg="mod">
          <ac:chgData name="Ben Jones (Ben Jones)" userId="e6e8a0f3-34fe-4d14-b7ab-3a9f1769fff2" providerId="ADAL" clId="{5E7C3CBE-C13F-479A-83E0-3A9F66E33821}" dt="2025-06-11T11:48:33.805" v="56" actId="20577"/>
          <ac:spMkLst>
            <pc:docMk/>
            <pc:sldMk cId="4286823996" sldId="268"/>
            <ac:spMk id="2" creationId="{1014C040-0011-B132-BBB4-963A422BA42C}"/>
          </ac:spMkLst>
        </pc:spChg>
        <pc:spChg chg="mod">
          <ac:chgData name="Ben Jones (Ben Jones)" userId="e6e8a0f3-34fe-4d14-b7ab-3a9f1769fff2" providerId="ADAL" clId="{5E7C3CBE-C13F-479A-83E0-3A9F66E33821}" dt="2025-06-11T11:49:36.051" v="71" actId="255"/>
          <ac:spMkLst>
            <pc:docMk/>
            <pc:sldMk cId="4286823996" sldId="268"/>
            <ac:spMk id="3" creationId="{10BF6715-B6F1-BE80-23EB-752BDCA181D5}"/>
          </ac:spMkLst>
        </pc:spChg>
      </pc:sldChg>
      <pc:sldChg chg="new del">
        <pc:chgData name="Ben Jones (Ben Jones)" userId="e6e8a0f3-34fe-4d14-b7ab-3a9f1769fff2" providerId="ADAL" clId="{5E7C3CBE-C13F-479A-83E0-3A9F66E33821}" dt="2025-06-11T11:54:42.959" v="201" actId="2696"/>
        <pc:sldMkLst>
          <pc:docMk/>
          <pc:sldMk cId="2483779420" sldId="269"/>
        </pc:sldMkLst>
      </pc:sldChg>
      <pc:sldChg chg="modSp add mod">
        <pc:chgData name="Ben Jones (Ben Jones)" userId="e6e8a0f3-34fe-4d14-b7ab-3a9f1769fff2" providerId="ADAL" clId="{5E7C3CBE-C13F-479A-83E0-3A9F66E33821}" dt="2025-06-11T11:50:55.919" v="96" actId="313"/>
        <pc:sldMkLst>
          <pc:docMk/>
          <pc:sldMk cId="3357493407" sldId="270"/>
        </pc:sldMkLst>
      </pc:sldChg>
      <pc:sldChg chg="modSp add mod">
        <pc:chgData name="Ben Jones (Ben Jones)" userId="e6e8a0f3-34fe-4d14-b7ab-3a9f1769fff2" providerId="ADAL" clId="{5E7C3CBE-C13F-479A-83E0-3A9F66E33821}" dt="2025-06-11T11:51:37.260" v="112" actId="255"/>
        <pc:sldMkLst>
          <pc:docMk/>
          <pc:sldMk cId="3935255901" sldId="271"/>
        </pc:sldMkLst>
        <pc:spChg chg="mod">
          <ac:chgData name="Ben Jones (Ben Jones)" userId="e6e8a0f3-34fe-4d14-b7ab-3a9f1769fff2" providerId="ADAL" clId="{5E7C3CBE-C13F-479A-83E0-3A9F66E33821}" dt="2025-06-11T11:51:02.847" v="103" actId="20577"/>
          <ac:spMkLst>
            <pc:docMk/>
            <pc:sldMk cId="3935255901" sldId="271"/>
            <ac:spMk id="2" creationId="{2227B6A9-C82E-2DD9-7DB3-45D6EA88C8A3}"/>
          </ac:spMkLst>
        </pc:spChg>
        <pc:spChg chg="mod">
          <ac:chgData name="Ben Jones (Ben Jones)" userId="e6e8a0f3-34fe-4d14-b7ab-3a9f1769fff2" providerId="ADAL" clId="{5E7C3CBE-C13F-479A-83E0-3A9F66E33821}" dt="2025-06-11T11:51:37.260" v="112" actId="255"/>
          <ac:spMkLst>
            <pc:docMk/>
            <pc:sldMk cId="3935255901" sldId="271"/>
            <ac:spMk id="3" creationId="{86FA9FFB-5055-BFCD-164D-DE40409E9218}"/>
          </ac:spMkLst>
        </pc:spChg>
      </pc:sldChg>
      <pc:sldChg chg="modSp add mod">
        <pc:chgData name="Ben Jones (Ben Jones)" userId="e6e8a0f3-34fe-4d14-b7ab-3a9f1769fff2" providerId="ADAL" clId="{5E7C3CBE-C13F-479A-83E0-3A9F66E33821}" dt="2025-06-11T11:53:50.557" v="157" actId="313"/>
        <pc:sldMkLst>
          <pc:docMk/>
          <pc:sldMk cId="3954115330" sldId="272"/>
        </pc:sldMkLst>
      </pc:sldChg>
      <pc:sldChg chg="modSp add mod">
        <pc:chgData name="Ben Jones (Ben Jones)" userId="e6e8a0f3-34fe-4d14-b7ab-3a9f1769fff2" providerId="ADAL" clId="{5E7C3CBE-C13F-479A-83E0-3A9F66E33821}" dt="2025-06-11T11:55:38.398" v="212" actId="255"/>
        <pc:sldMkLst>
          <pc:docMk/>
          <pc:sldMk cId="3561427741" sldId="273"/>
        </pc:sldMkLst>
      </pc:sldChg>
    </pc:docChg>
  </pc:docChgLst>
  <pc:docChgLst>
    <pc:chgData name="Ben Jones (Ben Jones)" userId="e6e8a0f3-34fe-4d14-b7ab-3a9f1769fff2" providerId="ADAL" clId="{B204C6DB-D499-4973-8E04-3A79F73ABFFA}"/>
    <pc:docChg chg="undo custSel addSld modSld">
      <pc:chgData name="Ben Jones (Ben Jones)" userId="e6e8a0f3-34fe-4d14-b7ab-3a9f1769fff2" providerId="ADAL" clId="{B204C6DB-D499-4973-8E04-3A79F73ABFFA}" dt="2025-06-10T12:01:58.119" v="224" actId="113"/>
      <pc:docMkLst>
        <pc:docMk/>
      </pc:docMkLst>
      <pc:sldChg chg="modSp mod">
        <pc:chgData name="Ben Jones (Ben Jones)" userId="e6e8a0f3-34fe-4d14-b7ab-3a9f1769fff2" providerId="ADAL" clId="{B204C6DB-D499-4973-8E04-3A79F73ABFFA}" dt="2025-06-10T11:46:30.913" v="35" actId="20577"/>
        <pc:sldMkLst>
          <pc:docMk/>
          <pc:sldMk cId="4046351447" sldId="256"/>
        </pc:sldMkLst>
      </pc:sldChg>
      <pc:sldChg chg="modSp mod">
        <pc:chgData name="Ben Jones (Ben Jones)" userId="e6e8a0f3-34fe-4d14-b7ab-3a9f1769fff2" providerId="ADAL" clId="{B204C6DB-D499-4973-8E04-3A79F73ABFFA}" dt="2025-06-10T11:41:20.629" v="10" actId="6549"/>
        <pc:sldMkLst>
          <pc:docMk/>
          <pc:sldMk cId="3635014069" sldId="258"/>
        </pc:sldMkLst>
        <pc:spChg chg="mod">
          <ac:chgData name="Ben Jones (Ben Jones)" userId="e6e8a0f3-34fe-4d14-b7ab-3a9f1769fff2" providerId="ADAL" clId="{B204C6DB-D499-4973-8E04-3A79F73ABFFA}" dt="2025-06-10T11:41:20.629" v="10" actId="6549"/>
          <ac:spMkLst>
            <pc:docMk/>
            <pc:sldMk cId="3635014069" sldId="258"/>
            <ac:spMk id="6" creationId="{1E0B453A-CD21-CEA9-19F5-A9097CDD28B8}"/>
          </ac:spMkLst>
        </pc:spChg>
      </pc:sldChg>
      <pc:sldChg chg="addSp delSp modSp mod chgLayout">
        <pc:chgData name="Ben Jones (Ben Jones)" userId="e6e8a0f3-34fe-4d14-b7ab-3a9f1769fff2" providerId="ADAL" clId="{B204C6DB-D499-4973-8E04-3A79F73ABFFA}" dt="2025-06-10T11:51:43.168" v="159" actId="113"/>
        <pc:sldMkLst>
          <pc:docMk/>
          <pc:sldMk cId="3539071505" sldId="261"/>
        </pc:sldMkLst>
      </pc:sldChg>
      <pc:sldChg chg="modSp mod">
        <pc:chgData name="Ben Jones (Ben Jones)" userId="e6e8a0f3-34fe-4d14-b7ab-3a9f1769fff2" providerId="ADAL" clId="{B204C6DB-D499-4973-8E04-3A79F73ABFFA}" dt="2025-06-10T12:00:53.307" v="204" actId="20577"/>
        <pc:sldMkLst>
          <pc:docMk/>
          <pc:sldMk cId="1175822862" sldId="263"/>
        </pc:sldMkLst>
        <pc:spChg chg="mod">
          <ac:chgData name="Ben Jones (Ben Jones)" userId="e6e8a0f3-34fe-4d14-b7ab-3a9f1769fff2" providerId="ADAL" clId="{B204C6DB-D499-4973-8E04-3A79F73ABFFA}" dt="2025-06-10T11:52:09.481" v="188" actId="20577"/>
          <ac:spMkLst>
            <pc:docMk/>
            <pc:sldMk cId="1175822862" sldId="263"/>
            <ac:spMk id="7" creationId="{56C6F239-F5E8-6417-880B-0B56CE59D207}"/>
          </ac:spMkLst>
        </pc:spChg>
        <pc:spChg chg="mod">
          <ac:chgData name="Ben Jones (Ben Jones)" userId="e6e8a0f3-34fe-4d14-b7ab-3a9f1769fff2" providerId="ADAL" clId="{B204C6DB-D499-4973-8E04-3A79F73ABFFA}" dt="2025-06-10T12:00:53.307" v="204" actId="20577"/>
          <ac:spMkLst>
            <pc:docMk/>
            <pc:sldMk cId="1175822862" sldId="263"/>
            <ac:spMk id="8" creationId="{A8D1847C-4AD3-1D2C-43B8-828394D9FF0E}"/>
          </ac:spMkLst>
        </pc:spChg>
      </pc:sldChg>
      <pc:sldChg chg="addSp delSp modSp mod modClrScheme chgLayout">
        <pc:chgData name="Ben Jones (Ben Jones)" userId="e6e8a0f3-34fe-4d14-b7ab-3a9f1769fff2" providerId="ADAL" clId="{B204C6DB-D499-4973-8E04-3A79F73ABFFA}" dt="2025-06-10T11:46:13.333" v="34" actId="20577"/>
        <pc:sldMkLst>
          <pc:docMk/>
          <pc:sldMk cId="2546578239" sldId="265"/>
        </pc:sldMkLst>
      </pc:sldChg>
      <pc:sldChg chg="addSp delSp modSp mod">
        <pc:chgData name="Ben Jones (Ben Jones)" userId="e6e8a0f3-34fe-4d14-b7ab-3a9f1769fff2" providerId="ADAL" clId="{B204C6DB-D499-4973-8E04-3A79F73ABFFA}" dt="2025-06-10T11:47:58.532" v="89" actId="113"/>
        <pc:sldMkLst>
          <pc:docMk/>
          <pc:sldMk cId="2628338777" sldId="266"/>
        </pc:sldMkLst>
      </pc:sldChg>
      <pc:sldChg chg="modSp new mod">
        <pc:chgData name="Ben Jones (Ben Jones)" userId="e6e8a0f3-34fe-4d14-b7ab-3a9f1769fff2" providerId="ADAL" clId="{B204C6DB-D499-4973-8E04-3A79F73ABFFA}" dt="2025-06-10T12:01:58.119" v="224" actId="113"/>
        <pc:sldMkLst>
          <pc:docMk/>
          <pc:sldMk cId="525501252" sldId="267"/>
        </pc:sldMkLst>
      </pc:sldChg>
    </pc:docChg>
  </pc:docChgLst>
  <pc:docChgLst>
    <pc:chgData name="Ben Jones (Ben Jones)" userId="e6e8a0f3-34fe-4d14-b7ab-3a9f1769fff2" providerId="ADAL" clId="{C0C309A2-FDF7-478E-8592-CE343FADFE7A}"/>
    <pc:docChg chg="undo custSel addSld modSld sldOrd">
      <pc:chgData name="Ben Jones (Ben Jones)" userId="e6e8a0f3-34fe-4d14-b7ab-3a9f1769fff2" providerId="ADAL" clId="{C0C309A2-FDF7-478E-8592-CE343FADFE7A}" dt="2025-06-12T05:01:08.414" v="2332"/>
      <pc:docMkLst>
        <pc:docMk/>
      </pc:docMkLst>
      <pc:sldChg chg="addSp modSp modNotesTx">
        <pc:chgData name="Ben Jones (Ben Jones)" userId="e6e8a0f3-34fe-4d14-b7ab-3a9f1769fff2" providerId="ADAL" clId="{C0C309A2-FDF7-478E-8592-CE343FADFE7A}" dt="2025-06-12T04:57:36.253" v="2313" actId="20577"/>
        <pc:sldMkLst>
          <pc:docMk/>
          <pc:sldMk cId="4046351447" sldId="256"/>
        </pc:sldMkLst>
      </pc:sldChg>
      <pc:sldChg chg="addSp delSp modSp mod modTransition modAnim modNotesTx">
        <pc:chgData name="Ben Jones (Ben Jones)" userId="e6e8a0f3-34fe-4d14-b7ab-3a9f1769fff2" providerId="ADAL" clId="{C0C309A2-FDF7-478E-8592-CE343FADFE7A}" dt="2025-06-12T04:55:28.110" v="2312" actId="313"/>
        <pc:sldMkLst>
          <pc:docMk/>
          <pc:sldMk cId="137375155" sldId="257"/>
        </pc:sldMkLst>
      </pc:sldChg>
      <pc:sldChg chg="addSp delSp modSp mod modTransition modAnim modNotesTx">
        <pc:chgData name="Ben Jones (Ben Jones)" userId="e6e8a0f3-34fe-4d14-b7ab-3a9f1769fff2" providerId="ADAL" clId="{C0C309A2-FDF7-478E-8592-CE343FADFE7A}" dt="2025-06-12T04:33:46.419" v="934" actId="6549"/>
        <pc:sldMkLst>
          <pc:docMk/>
          <pc:sldMk cId="3635014069" sldId="258"/>
        </pc:sldMkLst>
        <pc:spChg chg="mod">
          <ac:chgData name="Ben Jones (Ben Jones)" userId="e6e8a0f3-34fe-4d14-b7ab-3a9f1769fff2" providerId="ADAL" clId="{C0C309A2-FDF7-478E-8592-CE343FADFE7A}" dt="2025-06-12T04:33:46.419" v="934" actId="6549"/>
          <ac:spMkLst>
            <pc:docMk/>
            <pc:sldMk cId="3635014069" sldId="258"/>
            <ac:spMk id="6" creationId="{1E0B453A-CD21-CEA9-19F5-A9097CDD28B8}"/>
          </ac:spMkLst>
        </pc:spChg>
      </pc:sldChg>
      <pc:sldChg chg="addSp modSp modNotesTx">
        <pc:chgData name="Ben Jones (Ben Jones)" userId="e6e8a0f3-34fe-4d14-b7ab-3a9f1769fff2" providerId="ADAL" clId="{C0C309A2-FDF7-478E-8592-CE343FADFE7A}" dt="2025-06-12T05:01:08.414" v="2332"/>
        <pc:sldMkLst>
          <pc:docMk/>
          <pc:sldMk cId="1175822862" sldId="263"/>
        </pc:sldMkLst>
      </pc:sldChg>
      <pc:sldChg chg="addSp modSp modNotesTx">
        <pc:chgData name="Ben Jones (Ben Jones)" userId="e6e8a0f3-34fe-4d14-b7ab-3a9f1769fff2" providerId="ADAL" clId="{C0C309A2-FDF7-478E-8592-CE343FADFE7A}" dt="2025-06-12T04:34:19.482" v="950" actId="20577"/>
        <pc:sldMkLst>
          <pc:docMk/>
          <pc:sldMk cId="549990195" sldId="264"/>
        </pc:sldMkLst>
      </pc:sldChg>
      <pc:sldChg chg="addSp modSp mod modNotesTx">
        <pc:chgData name="Ben Jones (Ben Jones)" userId="e6e8a0f3-34fe-4d14-b7ab-3a9f1769fff2" providerId="ADAL" clId="{C0C309A2-FDF7-478E-8592-CE343FADFE7A}" dt="2025-06-12T04:58:06.634" v="2327" actId="313"/>
        <pc:sldMkLst>
          <pc:docMk/>
          <pc:sldMk cId="4286823996" sldId="268"/>
        </pc:sldMkLst>
        <pc:spChg chg="mod">
          <ac:chgData name="Ben Jones (Ben Jones)" userId="e6e8a0f3-34fe-4d14-b7ab-3a9f1769fff2" providerId="ADAL" clId="{C0C309A2-FDF7-478E-8592-CE343FADFE7A}" dt="2025-06-12T04:51:54.868" v="1883"/>
          <ac:spMkLst>
            <pc:docMk/>
            <pc:sldMk cId="4286823996" sldId="268"/>
            <ac:spMk id="2" creationId="{1014C040-0011-B132-BBB4-963A422BA42C}"/>
          </ac:spMkLst>
        </pc:spChg>
        <pc:spChg chg="mod">
          <ac:chgData name="Ben Jones (Ben Jones)" userId="e6e8a0f3-34fe-4d14-b7ab-3a9f1769fff2" providerId="ADAL" clId="{C0C309A2-FDF7-478E-8592-CE343FADFE7A}" dt="2025-06-12T04:52:40.432" v="2000" actId="20577"/>
          <ac:spMkLst>
            <pc:docMk/>
            <pc:sldMk cId="4286823996" sldId="268"/>
            <ac:spMk id="3" creationId="{10BF6715-B6F1-BE80-23EB-752BDCA181D5}"/>
          </ac:spMkLst>
        </pc:spChg>
        <pc:picChg chg="add mod">
          <ac:chgData name="Ben Jones (Ben Jones)" userId="e6e8a0f3-34fe-4d14-b7ab-3a9f1769fff2" providerId="ADAL" clId="{C0C309A2-FDF7-478E-8592-CE343FADFE7A}" dt="2025-06-12T04:11:39.283" v="742"/>
          <ac:picMkLst>
            <pc:docMk/>
            <pc:sldMk cId="4286823996" sldId="268"/>
            <ac:picMk id="4" creationId="{BC78F143-3AAD-7656-F497-10A409D7F42B}"/>
          </ac:picMkLst>
        </pc:picChg>
      </pc:sldChg>
      <pc:sldChg chg="addSp modSp mod ord modNotesTx">
        <pc:chgData name="Ben Jones (Ben Jones)" userId="e6e8a0f3-34fe-4d14-b7ab-3a9f1769fff2" providerId="ADAL" clId="{C0C309A2-FDF7-478E-8592-CE343FADFE7A}" dt="2025-06-12T04:53:19.547" v="2046" actId="20577"/>
        <pc:sldMkLst>
          <pc:docMk/>
          <pc:sldMk cId="3935255901" sldId="271"/>
        </pc:sldMkLst>
        <pc:spChg chg="mod">
          <ac:chgData name="Ben Jones (Ben Jones)" userId="e6e8a0f3-34fe-4d14-b7ab-3a9f1769fff2" providerId="ADAL" clId="{C0C309A2-FDF7-478E-8592-CE343FADFE7A}" dt="2025-06-12T04:53:19.547" v="2046" actId="20577"/>
          <ac:spMkLst>
            <pc:docMk/>
            <pc:sldMk cId="3935255901" sldId="271"/>
            <ac:spMk id="3" creationId="{86FA9FFB-5055-BFCD-164D-DE40409E9218}"/>
          </ac:spMkLst>
        </pc:spChg>
      </pc:sldChg>
      <pc:sldChg chg="addSp modSp modNotesTx">
        <pc:chgData name="Ben Jones (Ben Jones)" userId="e6e8a0f3-34fe-4d14-b7ab-3a9f1769fff2" providerId="ADAL" clId="{C0C309A2-FDF7-478E-8592-CE343FADFE7A}" dt="2025-06-12T04:36:46.183" v="1262" actId="313"/>
        <pc:sldMkLst>
          <pc:docMk/>
          <pc:sldMk cId="337397789" sldId="274"/>
        </pc:sldMkLst>
      </pc:sldChg>
      <pc:sldChg chg="addSp modSp mod modNotesTx">
        <pc:chgData name="Ben Jones (Ben Jones)" userId="e6e8a0f3-34fe-4d14-b7ab-3a9f1769fff2" providerId="ADAL" clId="{C0C309A2-FDF7-478E-8592-CE343FADFE7A}" dt="2025-06-12T04:55:19.655" v="2311" actId="313"/>
        <pc:sldMkLst>
          <pc:docMk/>
          <pc:sldMk cId="250781987" sldId="275"/>
        </pc:sldMkLst>
        <pc:spChg chg="mod">
          <ac:chgData name="Ben Jones (Ben Jones)" userId="e6e8a0f3-34fe-4d14-b7ab-3a9f1769fff2" providerId="ADAL" clId="{C0C309A2-FDF7-478E-8592-CE343FADFE7A}" dt="2025-06-12T03:51:14.832" v="112" actId="20577"/>
          <ac:spMkLst>
            <pc:docMk/>
            <pc:sldMk cId="250781987" sldId="275"/>
            <ac:spMk id="3" creationId="{12826928-41E1-99A3-29D9-208A25BF8B35}"/>
          </ac:spMkLst>
        </pc:spChg>
      </pc:sldChg>
      <pc:sldChg chg="addSp modSp mod modNotesTx">
        <pc:chgData name="Ben Jones (Ben Jones)" userId="e6e8a0f3-34fe-4d14-b7ab-3a9f1769fff2" providerId="ADAL" clId="{C0C309A2-FDF7-478E-8592-CE343FADFE7A}" dt="2025-06-12T04:54:22.827" v="2202" actId="20577"/>
        <pc:sldMkLst>
          <pc:docMk/>
          <pc:sldMk cId="2318578117" sldId="276"/>
        </pc:sldMkLst>
        <pc:spChg chg="mod">
          <ac:chgData name="Ben Jones (Ben Jones)" userId="e6e8a0f3-34fe-4d14-b7ab-3a9f1769fff2" providerId="ADAL" clId="{C0C309A2-FDF7-478E-8592-CE343FADFE7A}" dt="2025-06-12T04:53:10.143" v="2042" actId="20577"/>
          <ac:spMkLst>
            <pc:docMk/>
            <pc:sldMk cId="2318578117" sldId="276"/>
            <ac:spMk id="3" creationId="{1605187F-1C05-44CA-3DDB-B97C50F9CFB1}"/>
          </ac:spMkLst>
        </pc:spChg>
      </pc:sldChg>
      <pc:sldChg chg="addSp delSp modSp new mod ord modClrScheme chgLayout modNotesTx">
        <pc:chgData name="Ben Jones (Ben Jones)" userId="e6e8a0f3-34fe-4d14-b7ab-3a9f1769fff2" providerId="ADAL" clId="{C0C309A2-FDF7-478E-8592-CE343FADFE7A}" dt="2025-06-12T04:53:54.586" v="2120" actId="20577"/>
        <pc:sldMkLst>
          <pc:docMk/>
          <pc:sldMk cId="2515119048" sldId="277"/>
        </pc:sldMkLst>
        <pc:spChg chg="add mod ord">
          <ac:chgData name="Ben Jones (Ben Jones)" userId="e6e8a0f3-34fe-4d14-b7ab-3a9f1769fff2" providerId="ADAL" clId="{C0C309A2-FDF7-478E-8592-CE343FADFE7A}" dt="2025-06-12T03:09:48.659" v="4" actId="20577"/>
          <ac:spMkLst>
            <pc:docMk/>
            <pc:sldMk cId="2515119048" sldId="277"/>
            <ac:spMk id="4" creationId="{8AD0CBF4-FF87-BC5F-D8F8-5D633C63A103}"/>
          </ac:spMkLst>
        </pc:spChg>
        <pc:spChg chg="add mod ord">
          <ac:chgData name="Ben Jones (Ben Jones)" userId="e6e8a0f3-34fe-4d14-b7ab-3a9f1769fff2" providerId="ADAL" clId="{C0C309A2-FDF7-478E-8592-CE343FADFE7A}" dt="2025-06-12T03:09:46.847" v="1" actId="700"/>
          <ac:spMkLst>
            <pc:docMk/>
            <pc:sldMk cId="2515119048" sldId="277"/>
            <ac:spMk id="6" creationId="{72E31091-752A-2293-DF33-7A8C9BFEE9BE}"/>
          </ac:spMkLst>
        </pc:spChg>
        <pc:picChg chg="add mod ord">
          <ac:chgData name="Ben Jones (Ben Jones)" userId="e6e8a0f3-34fe-4d14-b7ab-3a9f1769fff2" providerId="ADAL" clId="{C0C309A2-FDF7-478E-8592-CE343FADFE7A}" dt="2025-06-12T04:00:47.453" v="115" actId="14826"/>
          <ac:picMkLst>
            <pc:docMk/>
            <pc:sldMk cId="2515119048" sldId="277"/>
            <ac:picMk id="8" creationId="{3D4CD614-BE61-8842-4990-EBC097EAB6FB}"/>
          </ac:picMkLst>
        </pc:picChg>
      </pc:sldChg>
    </pc:docChg>
  </pc:docChgLst>
  <pc:docChgLst>
    <pc:chgData name="Ben Jones (Ben Jones)" userId="e6e8a0f3-34fe-4d14-b7ab-3a9f1769fff2" providerId="ADAL" clId="{014A208C-71D7-40A5-9295-D811E515A970}"/>
    <pc:docChg chg="delSld modSld">
      <pc:chgData name="Ben Jones (Ben Jones)" userId="e6e8a0f3-34fe-4d14-b7ab-3a9f1769fff2" providerId="ADAL" clId="{014A208C-71D7-40A5-9295-D811E515A970}" dt="2025-06-10T03:38:36.213" v="15" actId="47"/>
      <pc:docMkLst>
        <pc:docMk/>
      </pc:docMkLst>
      <pc:sldChg chg="modSp mod">
        <pc:chgData name="Ben Jones (Ben Jones)" userId="e6e8a0f3-34fe-4d14-b7ab-3a9f1769fff2" providerId="ADAL" clId="{014A208C-71D7-40A5-9295-D811E515A970}" dt="2025-06-10T03:38:29.012" v="9" actId="20577"/>
        <pc:sldMkLst>
          <pc:docMk/>
          <pc:sldMk cId="4046351447" sldId="256"/>
        </pc:sldMkLst>
      </pc:sldChg>
      <pc:sldChg chg="del">
        <pc:chgData name="Ben Jones (Ben Jones)" userId="e6e8a0f3-34fe-4d14-b7ab-3a9f1769fff2" providerId="ADAL" clId="{014A208C-71D7-40A5-9295-D811E515A970}" dt="2025-06-10T03:38:31.765" v="10" actId="47"/>
        <pc:sldMkLst>
          <pc:docMk/>
          <pc:sldMk cId="3809958420" sldId="258"/>
        </pc:sldMkLst>
      </pc:sldChg>
      <pc:sldChg chg="del">
        <pc:chgData name="Ben Jones (Ben Jones)" userId="e6e8a0f3-34fe-4d14-b7ab-3a9f1769fff2" providerId="ADAL" clId="{014A208C-71D7-40A5-9295-D811E515A970}" dt="2025-06-10T03:38:32.853" v="11" actId="47"/>
        <pc:sldMkLst>
          <pc:docMk/>
          <pc:sldMk cId="935061494" sldId="259"/>
        </pc:sldMkLst>
      </pc:sldChg>
      <pc:sldChg chg="del">
        <pc:chgData name="Ben Jones (Ben Jones)" userId="e6e8a0f3-34fe-4d14-b7ab-3a9f1769fff2" providerId="ADAL" clId="{014A208C-71D7-40A5-9295-D811E515A970}" dt="2025-06-10T03:38:33.492" v="12" actId="47"/>
        <pc:sldMkLst>
          <pc:docMk/>
          <pc:sldMk cId="553467654" sldId="260"/>
        </pc:sldMkLst>
      </pc:sldChg>
      <pc:sldChg chg="del">
        <pc:chgData name="Ben Jones (Ben Jones)" userId="e6e8a0f3-34fe-4d14-b7ab-3a9f1769fff2" providerId="ADAL" clId="{014A208C-71D7-40A5-9295-D811E515A970}" dt="2025-06-10T03:38:36.213" v="15" actId="47"/>
        <pc:sldMkLst>
          <pc:docMk/>
          <pc:sldMk cId="3817010905" sldId="261"/>
        </pc:sldMkLst>
      </pc:sldChg>
      <pc:sldChg chg="del">
        <pc:chgData name="Ben Jones (Ben Jones)" userId="e6e8a0f3-34fe-4d14-b7ab-3a9f1769fff2" providerId="ADAL" clId="{014A208C-71D7-40A5-9295-D811E515A970}" dt="2025-06-10T03:38:34.351" v="14" actId="47"/>
        <pc:sldMkLst>
          <pc:docMk/>
          <pc:sldMk cId="4120231659" sldId="262"/>
        </pc:sldMkLst>
      </pc:sldChg>
      <pc:sldChg chg="del">
        <pc:chgData name="Ben Jones (Ben Jones)" userId="e6e8a0f3-34fe-4d14-b7ab-3a9f1769fff2" providerId="ADAL" clId="{014A208C-71D7-40A5-9295-D811E515A970}" dt="2025-06-10T03:38:33.961" v="13" actId="47"/>
        <pc:sldMkLst>
          <pc:docMk/>
          <pc:sldMk cId="3146773800" sldId="263"/>
        </pc:sldMkLst>
      </pc:sldChg>
    </pc:docChg>
  </pc:docChgLst>
  <pc:docChgLst>
    <pc:chgData name="Ben Jones (Ben Jones)" userId="e6e8a0f3-34fe-4d14-b7ab-3a9f1769fff2" providerId="ADAL" clId="{3261F93D-5AC4-4CA5-BCD6-8A0F1626ED9F}"/>
    <pc:docChg chg="undo custSel modSld">
      <pc:chgData name="Ben Jones (Ben Jones)" userId="e6e8a0f3-34fe-4d14-b7ab-3a9f1769fff2" providerId="ADAL" clId="{3261F93D-5AC4-4CA5-BCD6-8A0F1626ED9F}" dt="2025-06-11T05:54:49.811" v="41" actId="20577"/>
      <pc:docMkLst>
        <pc:docMk/>
      </pc:docMkLst>
      <pc:sldChg chg="modSp mod">
        <pc:chgData name="Ben Jones (Ben Jones)" userId="e6e8a0f3-34fe-4d14-b7ab-3a9f1769fff2" providerId="ADAL" clId="{3261F93D-5AC4-4CA5-BCD6-8A0F1626ED9F}" dt="2025-06-11T05:54:49.811" v="41" actId="20577"/>
        <pc:sldMkLst>
          <pc:docMk/>
          <pc:sldMk cId="3635014069" sldId="258"/>
        </pc:sldMkLst>
        <pc:spChg chg="mod">
          <ac:chgData name="Ben Jones (Ben Jones)" userId="e6e8a0f3-34fe-4d14-b7ab-3a9f1769fff2" providerId="ADAL" clId="{3261F93D-5AC4-4CA5-BCD6-8A0F1626ED9F}" dt="2025-06-11T05:54:49.811" v="41" actId="20577"/>
          <ac:spMkLst>
            <pc:docMk/>
            <pc:sldMk cId="3635014069" sldId="258"/>
            <ac:spMk id="6" creationId="{1E0B453A-CD21-CEA9-19F5-A9097CDD28B8}"/>
          </ac:spMkLst>
        </pc:spChg>
      </pc:sldChg>
      <pc:sldChg chg="modSp mod">
        <pc:chgData name="Ben Jones (Ben Jones)" userId="e6e8a0f3-34fe-4d14-b7ab-3a9f1769fff2" providerId="ADAL" clId="{3261F93D-5AC4-4CA5-BCD6-8A0F1626ED9F}" dt="2025-06-11T05:43:01.809" v="4"/>
        <pc:sldMkLst>
          <pc:docMk/>
          <pc:sldMk cId="1175822862" sldId="263"/>
        </pc:sldMkLst>
        <pc:spChg chg="mod">
          <ac:chgData name="Ben Jones (Ben Jones)" userId="e6e8a0f3-34fe-4d14-b7ab-3a9f1769fff2" providerId="ADAL" clId="{3261F93D-5AC4-4CA5-BCD6-8A0F1626ED9F}" dt="2025-06-11T05:43:01.809" v="4"/>
          <ac:spMkLst>
            <pc:docMk/>
            <pc:sldMk cId="1175822862" sldId="263"/>
            <ac:spMk id="7" creationId="{56C6F239-F5E8-6417-880B-0B56CE59D207}"/>
          </ac:spMkLst>
        </pc:spChg>
      </pc:sldChg>
      <pc:sldChg chg="modSp mod">
        <pc:chgData name="Ben Jones (Ben Jones)" userId="e6e8a0f3-34fe-4d14-b7ab-3a9f1769fff2" providerId="ADAL" clId="{3261F93D-5AC4-4CA5-BCD6-8A0F1626ED9F}" dt="2025-06-11T05:43:32.571" v="6"/>
        <pc:sldMkLst>
          <pc:docMk/>
          <pc:sldMk cId="525501252" sldId="267"/>
        </pc:sldMkLst>
      </pc:sldChg>
    </pc:docChg>
  </pc:docChgLst>
</pc:chgInfo>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CCBE2E-13B4-4A1D-B84D-BB1361F5D59E}" type="datetimeFigureOut">
              <a:rPr lang="en-AU" smtClean="0"/>
              <a:t>16/06/2025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72A526-8CC3-40C0-BC7B-734502BDAE8B}" type="slidenum">
              <a:rPr lang="en-AU" smtClean="0"/>
              <a:t>‹#›</a:t>
            </a:fld>
            <a:endParaRPr lang="en-AU"/>
          </a:p>
        </p:txBody>
      </p:sp>
    </p:spTree>
    <p:extLst>
      <p:ext uri="{BB962C8B-B14F-4D97-AF65-F5344CB8AC3E}">
        <p14:creationId xmlns:p14="http://schemas.microsoft.com/office/powerpoint/2010/main" val="26128437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Welcome to Lecture 5!</a:t>
            </a:r>
            <a:br>
              <a:rPr lang="en-US" dirty="0"/>
            </a:br>
            <a:r>
              <a:rPr lang="en-US" sz="1200" b="0" i="0" kern="1200" dirty="0">
                <a:solidFill>
                  <a:schemeClr val="tx1"/>
                </a:solidFill>
                <a:effectLst/>
                <a:latin typeface="+mn-lt"/>
                <a:ea typeface="+mn-ea"/>
                <a:cs typeface="+mn-cs"/>
              </a:rPr>
              <a:t>So far, we have created fully functioning classes for both the </a:t>
            </a:r>
            <a:r>
              <a:rPr lang="en-US" sz="1200" b="0" i="0" kern="1200" dirty="0" err="1">
                <a:solidFill>
                  <a:schemeClr val="tx1"/>
                </a:solidFill>
                <a:effectLst/>
                <a:latin typeface="+mn-lt"/>
                <a:ea typeface="+mn-ea"/>
                <a:cs typeface="+mn-cs"/>
              </a:rPr>
              <a:t>LED_light</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pedestrian_button</a:t>
            </a:r>
            <a:r>
              <a:rPr lang="en-US" sz="1200" b="0" i="0" kern="1200" dirty="0">
                <a:solidFill>
                  <a:schemeClr val="tx1"/>
                </a:solidFill>
                <a:effectLst/>
                <a:latin typeface="+mn-lt"/>
                <a:ea typeface="+mn-ea"/>
                <a:cs typeface="+mn-cs"/>
              </a:rPr>
              <a:t> components, along with unit tests for each class.</a:t>
            </a:r>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1</a:t>
            </a:fld>
            <a:endParaRPr lang="en-AU"/>
          </a:p>
        </p:txBody>
      </p:sp>
    </p:spTree>
    <p:extLst>
      <p:ext uri="{BB962C8B-B14F-4D97-AF65-F5344CB8AC3E}">
        <p14:creationId xmlns:p14="http://schemas.microsoft.com/office/powerpoint/2010/main" val="18790412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method sets the PWM duty cycle to zero which means there is no current in the PWM signal turning the audio notification off</a:t>
            </a:r>
          </a:p>
          <a:p>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10</a:t>
            </a:fld>
            <a:endParaRPr lang="en-AU"/>
          </a:p>
        </p:txBody>
      </p:sp>
    </p:spTree>
    <p:extLst>
      <p:ext uri="{BB962C8B-B14F-4D97-AF65-F5344CB8AC3E}">
        <p14:creationId xmlns:p14="http://schemas.microsoft.com/office/powerpoint/2010/main" val="22582731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Using the example provided as a template, write developer documentation for your audio notification class. Focus on describing the purpose of each method (what it does and why), rather than how it is implemented. For instance, “Set the LED on or off” is good documentation because it explains the function’s role, while “Set pin high or low” is less helpful, since it only describes the technical action without any context.</a:t>
            </a:r>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11</a:t>
            </a:fld>
            <a:endParaRPr lang="en-AU"/>
          </a:p>
        </p:txBody>
      </p:sp>
    </p:spTree>
    <p:extLst>
      <p:ext uri="{BB962C8B-B14F-4D97-AF65-F5344CB8AC3E}">
        <p14:creationId xmlns:p14="http://schemas.microsoft.com/office/powerpoint/2010/main" val="2003571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Your final task is to design and implement a unit test for your </a:t>
            </a:r>
            <a:r>
              <a:rPr lang="en-US" sz="1200" b="0" i="0" kern="1200" dirty="0" err="1">
                <a:solidFill>
                  <a:schemeClr val="tx1"/>
                </a:solidFill>
                <a:effectLst/>
                <a:latin typeface="+mn-lt"/>
                <a:ea typeface="+mn-ea"/>
                <a:cs typeface="+mn-cs"/>
              </a:rPr>
              <a:t>AudioNotification</a:t>
            </a:r>
            <a:r>
              <a:rPr lang="en-US" sz="1200" b="0" i="0" kern="1200" dirty="0">
                <a:solidFill>
                  <a:schemeClr val="tx1"/>
                </a:solidFill>
                <a:effectLst/>
                <a:latin typeface="+mn-lt"/>
                <a:ea typeface="+mn-ea"/>
                <a:cs typeface="+mn-cs"/>
              </a:rPr>
              <a:t> class in v06.py. </a:t>
            </a:r>
            <a:r>
              <a:rPr lang="en-US" sz="1200" b="0" i="0" kern="1200">
                <a:solidFill>
                  <a:schemeClr val="tx1"/>
                </a:solidFill>
                <a:effectLst/>
                <a:latin typeface="+mn-lt"/>
                <a:ea typeface="+mn-ea"/>
                <a:cs typeface="+mn-cs"/>
              </a:rPr>
              <a:t>Since </a:t>
            </a:r>
            <a:r>
              <a:rPr lang="en-US" sz="1200" b="0" i="0" kern="1200" dirty="0">
                <a:solidFill>
                  <a:schemeClr val="tx1"/>
                </a:solidFill>
                <a:effectLst/>
                <a:latin typeface="+mn-lt"/>
                <a:ea typeface="+mn-ea"/>
                <a:cs typeface="+mn-cs"/>
              </a:rPr>
              <a:t>the class produces auditory output, you will need to manually verify whether the test passes (for example, by listening for the </a:t>
            </a:r>
            <a:r>
              <a:rPr lang="en-US" sz="1200" b="0" i="0" kern="1200">
                <a:solidFill>
                  <a:schemeClr val="tx1"/>
                </a:solidFill>
                <a:effectLst/>
                <a:latin typeface="+mn-lt"/>
                <a:ea typeface="+mn-ea"/>
                <a:cs typeface="+mn-cs"/>
              </a:rPr>
              <a:t>beep). Pause </a:t>
            </a:r>
            <a:r>
              <a:rPr lang="en-US" sz="1200" b="0" i="0" kern="1200" dirty="0">
                <a:solidFill>
                  <a:schemeClr val="tx1"/>
                </a:solidFill>
                <a:effectLst/>
                <a:latin typeface="+mn-lt"/>
                <a:ea typeface="+mn-ea"/>
                <a:cs typeface="+mn-cs"/>
              </a:rPr>
              <a:t>here to complete the task, and when you’re finished, review my solution to see how your work compares.</a:t>
            </a:r>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12</a:t>
            </a:fld>
            <a:endParaRPr lang="en-AU"/>
          </a:p>
        </p:txBody>
      </p:sp>
    </p:spTree>
    <p:extLst>
      <p:ext uri="{BB962C8B-B14F-4D97-AF65-F5344CB8AC3E}">
        <p14:creationId xmlns:p14="http://schemas.microsoft.com/office/powerpoint/2010/main" val="3771447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this lecture, we will focus on the auditory notification system. This notification is designed to make crossing the street more accessible for users who are blind or vision-impaired, serving as a user interface to let them know when it is safe to cross.</a:t>
            </a:r>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2</a:t>
            </a:fld>
            <a:endParaRPr lang="en-AU"/>
          </a:p>
        </p:txBody>
      </p:sp>
    </p:spTree>
    <p:extLst>
      <p:ext uri="{BB962C8B-B14F-4D97-AF65-F5344CB8AC3E}">
        <p14:creationId xmlns:p14="http://schemas.microsoft.com/office/powerpoint/2010/main" val="1194377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Today we will </a:t>
            </a:r>
          </a:p>
          <a:p>
            <a:r>
              <a:rPr lang="en-AU" dirty="0"/>
              <a:t>??</a:t>
            </a:r>
          </a:p>
          <a:p>
            <a:r>
              <a:rPr lang="en-US" dirty="0"/>
              <a:t>implement an audio notification Class</a:t>
            </a:r>
          </a:p>
          <a:p>
            <a:r>
              <a:rPr lang="en-US" dirty="0"/>
              <a:t>uses a series of beeps</a:t>
            </a:r>
          </a:p>
          <a:p>
            <a:r>
              <a:rPr lang="en-US" dirty="0"/>
              <a:t>Write developer documentation for the Class</a:t>
            </a:r>
          </a:p>
          <a:p>
            <a:r>
              <a:rPr lang="en-US" dirty="0"/>
              <a:t>Then, write a unit test for the audio notification Class</a:t>
            </a:r>
          </a:p>
          <a:p>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3</a:t>
            </a:fld>
            <a:endParaRPr lang="en-AU"/>
          </a:p>
        </p:txBody>
      </p:sp>
    </p:spTree>
    <p:extLst>
      <p:ext uri="{BB962C8B-B14F-4D97-AF65-F5344CB8AC3E}">
        <p14:creationId xmlns:p14="http://schemas.microsoft.com/office/powerpoint/2010/main" val="714779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Start by creating a file named </a:t>
            </a:r>
            <a:r>
              <a:rPr lang="en-US" dirty="0"/>
              <a:t>v06.py</a:t>
            </a:r>
            <a:r>
              <a:rPr lang="en-US" sz="1200" b="0" i="0" kern="1200" dirty="0">
                <a:solidFill>
                  <a:schemeClr val="tx1"/>
                </a:solidFill>
                <a:effectLst/>
                <a:latin typeface="+mn-lt"/>
                <a:ea typeface="+mn-ea"/>
                <a:cs typeface="+mn-cs"/>
              </a:rPr>
              <a:t> in the </a:t>
            </a:r>
            <a:r>
              <a:rPr lang="en-US" dirty="0" err="1"/>
              <a:t>py_scripts</a:t>
            </a:r>
            <a:r>
              <a:rPr lang="en-US" sz="1200" b="0" i="0" kern="1200" dirty="0">
                <a:solidFill>
                  <a:schemeClr val="tx1"/>
                </a:solidFill>
                <a:effectLst/>
                <a:latin typeface="+mn-lt"/>
                <a:ea typeface="+mn-ea"/>
                <a:cs typeface="+mn-cs"/>
              </a:rPr>
              <a:t> folder, where you will write your unit tests.</a:t>
            </a:r>
            <a:br>
              <a:rPr lang="en-US" dirty="0"/>
            </a:br>
            <a:r>
              <a:rPr lang="en-US" sz="1200" b="0" i="0" kern="1200" dirty="0">
                <a:solidFill>
                  <a:schemeClr val="tx1"/>
                </a:solidFill>
                <a:effectLst/>
                <a:latin typeface="+mn-lt"/>
                <a:ea typeface="+mn-ea"/>
                <a:cs typeface="+mn-cs"/>
              </a:rPr>
              <a:t>Next, create a file named </a:t>
            </a:r>
            <a:r>
              <a:rPr lang="en-US" dirty="0"/>
              <a:t>audio_notification.py</a:t>
            </a:r>
            <a:r>
              <a:rPr lang="en-US" sz="1200" b="0" i="0" kern="1200" dirty="0">
                <a:solidFill>
                  <a:schemeClr val="tx1"/>
                </a:solidFill>
                <a:effectLst/>
                <a:latin typeface="+mn-lt"/>
                <a:ea typeface="+mn-ea"/>
                <a:cs typeface="+mn-cs"/>
              </a:rPr>
              <a:t> in the </a:t>
            </a:r>
            <a:r>
              <a:rPr lang="en-US" dirty="0"/>
              <a:t>lib</a:t>
            </a:r>
            <a:r>
              <a:rPr lang="en-US" sz="1200" b="0" i="0" kern="1200" dirty="0">
                <a:solidFill>
                  <a:schemeClr val="tx1"/>
                </a:solidFill>
                <a:effectLst/>
                <a:latin typeface="+mn-lt"/>
                <a:ea typeface="+mn-ea"/>
                <a:cs typeface="+mn-cs"/>
              </a:rPr>
              <a:t> folder, where you will develop your audio notification class as an abstraction, separate from your main program logic.</a:t>
            </a:r>
            <a:endParaRPr lang="en-AU" sz="1200" dirty="0"/>
          </a:p>
        </p:txBody>
      </p:sp>
      <p:sp>
        <p:nvSpPr>
          <p:cNvPr id="4" name="Slide Number Placeholder 3"/>
          <p:cNvSpPr>
            <a:spLocks noGrp="1"/>
          </p:cNvSpPr>
          <p:nvPr>
            <p:ph type="sldNum" sz="quarter" idx="5"/>
          </p:nvPr>
        </p:nvSpPr>
        <p:spPr/>
        <p:txBody>
          <a:bodyPr/>
          <a:lstStyle/>
          <a:p>
            <a:fld id="{FE72A526-8CC3-40C0-BC7B-734502BDAE8B}" type="slidenum">
              <a:rPr lang="en-AU" smtClean="0"/>
              <a:t>4</a:t>
            </a:fld>
            <a:endParaRPr lang="en-AU"/>
          </a:p>
        </p:txBody>
      </p:sp>
    </p:spTree>
    <p:extLst>
      <p:ext uri="{BB962C8B-B14F-4D97-AF65-F5344CB8AC3E}">
        <p14:creationId xmlns:p14="http://schemas.microsoft.com/office/powerpoint/2010/main" val="2996570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is the UML diagram for our </a:t>
            </a:r>
            <a:r>
              <a:rPr lang="en-US" sz="1200" b="0" i="0" kern="1200" dirty="0" err="1">
                <a:solidFill>
                  <a:schemeClr val="tx1"/>
                </a:solidFill>
                <a:effectLst/>
                <a:latin typeface="+mn-lt"/>
                <a:ea typeface="+mn-ea"/>
                <a:cs typeface="+mn-cs"/>
              </a:rPr>
              <a:t>Audio_Notification</a:t>
            </a:r>
            <a:r>
              <a:rPr lang="en-US" sz="1200" b="0" i="0" kern="1200" dirty="0">
                <a:solidFill>
                  <a:schemeClr val="tx1"/>
                </a:solidFill>
                <a:effectLst/>
                <a:latin typeface="+mn-lt"/>
                <a:ea typeface="+mn-ea"/>
                <a:cs typeface="+mn-cs"/>
              </a:rPr>
              <a:t> class. The class inherits from the PWM class and </a:t>
            </a:r>
            <a:r>
              <a:rPr lang="en-US" sz="1200" b="0" i="0" kern="1200" dirty="0" err="1">
                <a:solidFill>
                  <a:schemeClr val="tx1"/>
                </a:solidFill>
                <a:effectLst/>
                <a:latin typeface="+mn-lt"/>
                <a:ea typeface="+mn-ea"/>
                <a:cs typeface="+mn-cs"/>
              </a:rPr>
              <a:t>utilises</a:t>
            </a:r>
            <a:r>
              <a:rPr lang="en-US" sz="1200" b="0" i="0" kern="1200" dirty="0">
                <a:solidFill>
                  <a:schemeClr val="tx1"/>
                </a:solidFill>
                <a:effectLst/>
                <a:latin typeface="+mn-lt"/>
                <a:ea typeface="+mn-ea"/>
                <a:cs typeface="+mn-cs"/>
              </a:rPr>
              <a:t> its inherited methods, but it does not implement any polymorphism. It has attributes for debugging, timing, and the pin number. The class also includes methods to produce a single beep and to turn the warning on or off.</a:t>
            </a:r>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5</a:t>
            </a:fld>
            <a:endParaRPr lang="en-AU"/>
          </a:p>
        </p:txBody>
      </p:sp>
    </p:spTree>
    <p:extLst>
      <p:ext uri="{BB962C8B-B14F-4D97-AF65-F5344CB8AC3E}">
        <p14:creationId xmlns:p14="http://schemas.microsoft.com/office/powerpoint/2010/main" val="3525937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These are the imports for our class. PWM will be our superclass, which is different from the LED or button classes. Once again, we will use the time module as an associated class. I want to note that I am not including time in the UML diagram, in order to keep the diagrams clearer and easier to understand.</a:t>
            </a:r>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6</a:t>
            </a:fld>
            <a:endParaRPr lang="en-AU"/>
          </a:p>
        </p:txBody>
      </p:sp>
    </p:spTree>
    <p:extLst>
      <p:ext uri="{BB962C8B-B14F-4D97-AF65-F5344CB8AC3E}">
        <p14:creationId xmlns:p14="http://schemas.microsoft.com/office/powerpoint/2010/main" val="1578917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class </a:t>
            </a:r>
            <a:r>
              <a:rPr lang="en-US" sz="1200" b="0" i="0" kern="1200" dirty="0" err="1">
                <a:solidFill>
                  <a:schemeClr val="tx1"/>
                </a:solidFill>
                <a:effectLst/>
                <a:latin typeface="+mn-lt"/>
                <a:ea typeface="+mn-ea"/>
                <a:cs typeface="+mn-cs"/>
              </a:rPr>
              <a:t>initialiser</a:t>
            </a:r>
            <a:r>
              <a:rPr lang="en-US" sz="1200" b="0" i="0" kern="1200" dirty="0">
                <a:solidFill>
                  <a:schemeClr val="tx1"/>
                </a:solidFill>
                <a:effectLst/>
                <a:latin typeface="+mn-lt"/>
                <a:ea typeface="+mn-ea"/>
                <a:cs typeface="+mn-cs"/>
              </a:rPr>
              <a:t> calls the </a:t>
            </a:r>
            <a:r>
              <a:rPr lang="en-US" sz="1200" b="0" i="0" kern="1200" dirty="0" err="1">
                <a:solidFill>
                  <a:schemeClr val="tx1"/>
                </a:solidFill>
                <a:effectLst/>
                <a:latin typeface="+mn-lt"/>
                <a:ea typeface="+mn-ea"/>
                <a:cs typeface="+mn-cs"/>
              </a:rPr>
              <a:t>initialiser</a:t>
            </a:r>
            <a:r>
              <a:rPr lang="en-US" sz="1200" b="0" i="0" kern="1200" dirty="0">
                <a:solidFill>
                  <a:schemeClr val="tx1"/>
                </a:solidFill>
                <a:effectLst/>
                <a:latin typeface="+mn-lt"/>
                <a:ea typeface="+mn-ea"/>
                <a:cs typeface="+mn-cs"/>
              </a:rPr>
              <a:t> of the superclass using super(), and then stores the attributes as encapsulated (private) variables.</a:t>
            </a:r>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7</a:t>
            </a:fld>
            <a:endParaRPr lang="en-AU"/>
          </a:p>
        </p:txBody>
      </p:sp>
    </p:spTree>
    <p:extLst>
      <p:ext uri="{BB962C8B-B14F-4D97-AF65-F5344CB8AC3E}">
        <p14:creationId xmlns:p14="http://schemas.microsoft.com/office/powerpoint/2010/main" val="4103735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First, we need to create a single beep method that can be called at intervals to produce a warning signal. Once you have implemented this method, you can create an instance of the class and call </a:t>
            </a:r>
            <a:r>
              <a:rPr lang="en-US" sz="1200" b="0" i="0" kern="1200" dirty="0" err="1">
                <a:solidFill>
                  <a:schemeClr val="tx1"/>
                </a:solidFill>
                <a:effectLst/>
                <a:latin typeface="+mn-lt"/>
                <a:ea typeface="+mn-ea"/>
                <a:cs typeface="+mn-cs"/>
              </a:rPr>
              <a:t>object.beep</a:t>
            </a:r>
            <a:r>
              <a:rPr lang="en-US" sz="1200" b="0" i="0" kern="1200" dirty="0">
                <a:solidFill>
                  <a:schemeClr val="tx1"/>
                </a:solidFill>
                <a:effectLst/>
                <a:latin typeface="+mn-lt"/>
                <a:ea typeface="+mn-ea"/>
                <a:cs typeface="+mn-cs"/>
              </a:rPr>
              <a:t>() to test the beep. Although using sleep makes this method blocking, the delay is brief, so this trade-off is acceptable for a simple implementation.</a:t>
            </a:r>
            <a:endParaRPr lang="en-AU" dirty="0"/>
          </a:p>
        </p:txBody>
      </p:sp>
      <p:sp>
        <p:nvSpPr>
          <p:cNvPr id="4" name="Slide Number Placeholder 3"/>
          <p:cNvSpPr>
            <a:spLocks noGrp="1"/>
          </p:cNvSpPr>
          <p:nvPr>
            <p:ph type="sldNum" sz="quarter" idx="5"/>
          </p:nvPr>
        </p:nvSpPr>
        <p:spPr/>
        <p:txBody>
          <a:bodyPr/>
          <a:lstStyle/>
          <a:p>
            <a:fld id="{FE72A526-8CC3-40C0-BC7B-734502BDAE8B}" type="slidenum">
              <a:rPr lang="en-AU" smtClean="0"/>
              <a:t>8</a:t>
            </a:fld>
            <a:endParaRPr lang="en-AU"/>
          </a:p>
        </p:txBody>
      </p:sp>
    </p:spTree>
    <p:extLst>
      <p:ext uri="{BB962C8B-B14F-4D97-AF65-F5344CB8AC3E}">
        <p14:creationId xmlns:p14="http://schemas.microsoft.com/office/powerpoint/2010/main" val="841343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is a non blocking method that calls the beep every 0.5 seconds to create a warning sound.</a:t>
            </a:r>
          </a:p>
        </p:txBody>
      </p:sp>
      <p:sp>
        <p:nvSpPr>
          <p:cNvPr id="4" name="Slide Number Placeholder 3"/>
          <p:cNvSpPr>
            <a:spLocks noGrp="1"/>
          </p:cNvSpPr>
          <p:nvPr>
            <p:ph type="sldNum" sz="quarter" idx="5"/>
          </p:nvPr>
        </p:nvSpPr>
        <p:spPr/>
        <p:txBody>
          <a:bodyPr/>
          <a:lstStyle/>
          <a:p>
            <a:fld id="{FE72A526-8CC3-40C0-BC7B-734502BDAE8B}" type="slidenum">
              <a:rPr lang="en-AU" smtClean="0"/>
              <a:t>9</a:t>
            </a:fld>
            <a:endParaRPr lang="en-AU"/>
          </a:p>
        </p:txBody>
      </p:sp>
    </p:spTree>
    <p:extLst>
      <p:ext uri="{BB962C8B-B14F-4D97-AF65-F5344CB8AC3E}">
        <p14:creationId xmlns:p14="http://schemas.microsoft.com/office/powerpoint/2010/main" val="20827669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84308-54A0-119D-9883-92C814946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7341D6A3-FCC9-D117-00EC-40134F447C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9653241-DD48-0333-BA15-B8B8352A5B4E}"/>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5" name="Footer Placeholder 4">
            <a:extLst>
              <a:ext uri="{FF2B5EF4-FFF2-40B4-BE49-F238E27FC236}">
                <a16:creationId xmlns:a16="http://schemas.microsoft.com/office/drawing/2014/main" id="{FBE4E73C-5503-1BAD-DC16-CB4BF7B21B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7A8DEEC-EEAE-2E70-1B61-944B4AEB9C24}"/>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61447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834F-86E5-1E9E-1F96-CD35DF88AE4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82F383D-BE19-9205-9EFD-4E6D30D083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91D40C3-0338-8995-A11F-F8F58C5C730E}"/>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5" name="Footer Placeholder 4">
            <a:extLst>
              <a:ext uri="{FF2B5EF4-FFF2-40B4-BE49-F238E27FC236}">
                <a16:creationId xmlns:a16="http://schemas.microsoft.com/office/drawing/2014/main" id="{8837C384-11FD-F23C-F7CB-1B88B6C533E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F60D8E2-0FD5-BEE3-CC96-6FDD87469B8E}"/>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31848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D4AA2A-E03E-A45D-C368-544452F521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F365554-910C-28B3-40A3-CA30A6190C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65A9195-2449-185F-3DE3-FB24B3D8B71A}"/>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5" name="Footer Placeholder 4">
            <a:extLst>
              <a:ext uri="{FF2B5EF4-FFF2-40B4-BE49-F238E27FC236}">
                <a16:creationId xmlns:a16="http://schemas.microsoft.com/office/drawing/2014/main" id="{D7591B94-BC61-DBC7-9F23-E8F2AA361B9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D68086C-6DB3-DB44-BC00-166E82E47D91}"/>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49704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CC81-21CC-D332-307D-BD4EABF1AB3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2FFA7DF-5C9D-7A48-2745-7675A491B0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E73FB9-4FBD-9EE8-8456-354BFA531C61}"/>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5" name="Footer Placeholder 4">
            <a:extLst>
              <a:ext uri="{FF2B5EF4-FFF2-40B4-BE49-F238E27FC236}">
                <a16:creationId xmlns:a16="http://schemas.microsoft.com/office/drawing/2014/main" id="{9DA195EA-8662-9CC4-4225-780EE71090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15A0348-5009-4A9B-7A99-B795B6EF22C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825035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570E9-24BA-BB3F-E6C2-CD84720187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E1883D8-1AAA-42CC-F512-54FB95704F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B9A68C-C963-6665-F8FD-D9EB562B1F75}"/>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5" name="Footer Placeholder 4">
            <a:extLst>
              <a:ext uri="{FF2B5EF4-FFF2-40B4-BE49-F238E27FC236}">
                <a16:creationId xmlns:a16="http://schemas.microsoft.com/office/drawing/2014/main" id="{CE04C327-CC1C-2113-EB2F-A6A6E71B4DF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F977CF-FB7E-F374-3B67-12AD96630C8C}"/>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57353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999C-B8C1-859E-DB9B-505A99BA654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95244E3-121D-727C-0F71-ADE6A75B58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71076F-FA43-A69E-7FE8-2EF7EBB14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8A6777C-EDD1-88B1-6280-D63C2F4D8C79}"/>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6" name="Footer Placeholder 5">
            <a:extLst>
              <a:ext uri="{FF2B5EF4-FFF2-40B4-BE49-F238E27FC236}">
                <a16:creationId xmlns:a16="http://schemas.microsoft.com/office/drawing/2014/main" id="{92FA192A-E8F0-DE84-E52A-16A32700C9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F5F2DA1-6A3B-A44B-846D-7A8B184E4ADB}"/>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683516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DBE0C-D91C-F44D-DE2B-345E3D01BE9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A93F1603-4BC1-F055-BE92-ADAD40A8EA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5C800D-70E6-A094-F89B-9847465A1F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0DAF61F-2EAD-7756-D74E-8B5329C7CF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12BD40-AA6E-2961-5F20-FDC9E10971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2901010-AB65-6C52-8778-D807EC0B5A1F}"/>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8" name="Footer Placeholder 7">
            <a:extLst>
              <a:ext uri="{FF2B5EF4-FFF2-40B4-BE49-F238E27FC236}">
                <a16:creationId xmlns:a16="http://schemas.microsoft.com/office/drawing/2014/main" id="{25C94EDE-D963-EF8C-C931-AF017158CD6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068741F-BCE0-695F-2A7A-8D632520704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192951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2B702-AE82-A5A1-108F-02EBABAC471C}"/>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40BCBD3-3B7E-2BA7-C1D6-B02A3E6D196C}"/>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4" name="Footer Placeholder 3">
            <a:extLst>
              <a:ext uri="{FF2B5EF4-FFF2-40B4-BE49-F238E27FC236}">
                <a16:creationId xmlns:a16="http://schemas.microsoft.com/office/drawing/2014/main" id="{6CCC6224-99C6-E978-E3E4-1BEA412E7A2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7D38914-C755-58A7-D948-34F71C3740CF}"/>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9796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45AEE6-851D-8AE9-8802-B9BCFD51D5B5}"/>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3" name="Footer Placeholder 2">
            <a:extLst>
              <a:ext uri="{FF2B5EF4-FFF2-40B4-BE49-F238E27FC236}">
                <a16:creationId xmlns:a16="http://schemas.microsoft.com/office/drawing/2014/main" id="{8698ED46-E29A-E0DD-4DD5-1AEF61791D2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73B47F0-20A1-BDD5-0BBC-EB00A840523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139245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05FA-1FAF-197F-4BDE-6A898A2CDD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36C6EFF-F913-1F11-A470-39B704FBD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A893E1E-DD9A-0688-A82F-DF89750EBA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54700D-CB27-88D5-1E80-4C7C3F2AC3E1}"/>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6" name="Footer Placeholder 5">
            <a:extLst>
              <a:ext uri="{FF2B5EF4-FFF2-40B4-BE49-F238E27FC236}">
                <a16:creationId xmlns:a16="http://schemas.microsoft.com/office/drawing/2014/main" id="{DBBF7130-C2E7-1974-4F38-4858C04486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E6D14B-85D4-E304-D6F2-D5B958220523}"/>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961643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F68C0-FCCA-1991-896F-4B2273637E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289593FF-B84C-3413-CE24-509EA8BA56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C808538-1307-758D-F146-544F04E2A3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329C0-8607-9561-0046-423174BF87C9}"/>
              </a:ext>
            </a:extLst>
          </p:cNvPr>
          <p:cNvSpPr>
            <a:spLocks noGrp="1"/>
          </p:cNvSpPr>
          <p:nvPr>
            <p:ph type="dt" sz="half" idx="10"/>
          </p:nvPr>
        </p:nvSpPr>
        <p:spPr/>
        <p:txBody>
          <a:bodyPr/>
          <a:lstStyle/>
          <a:p>
            <a:fld id="{1D30A4DD-26E1-4754-8784-A5449317D6AC}" type="datetimeFigureOut">
              <a:rPr lang="en-AU" smtClean="0"/>
              <a:t>16/06/2025</a:t>
            </a:fld>
            <a:endParaRPr lang="en-AU"/>
          </a:p>
        </p:txBody>
      </p:sp>
      <p:sp>
        <p:nvSpPr>
          <p:cNvPr id="6" name="Footer Placeholder 5">
            <a:extLst>
              <a:ext uri="{FF2B5EF4-FFF2-40B4-BE49-F238E27FC236}">
                <a16:creationId xmlns:a16="http://schemas.microsoft.com/office/drawing/2014/main" id="{2CBDEEA5-AAF4-47B8-6C57-49C55A36C3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6379F88-6B50-A21D-277C-39981B1D1A7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352701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F84416-9E89-9C34-9EB8-7A0EC95650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F87FE6F-383E-8D19-070A-5A8ACA59CC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ABB4C90-130B-4A63-C9F8-54F514D97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D30A4DD-26E1-4754-8784-A5449317D6AC}" type="datetimeFigureOut">
              <a:rPr lang="en-AU" smtClean="0"/>
              <a:t>16/06/2025</a:t>
            </a:fld>
            <a:endParaRPr lang="en-AU"/>
          </a:p>
        </p:txBody>
      </p:sp>
      <p:sp>
        <p:nvSpPr>
          <p:cNvPr id="5" name="Footer Placeholder 4">
            <a:extLst>
              <a:ext uri="{FF2B5EF4-FFF2-40B4-BE49-F238E27FC236}">
                <a16:creationId xmlns:a16="http://schemas.microsoft.com/office/drawing/2014/main" id="{26134499-A486-8214-CE96-2FABF6F04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B8DA138E-2961-6344-91C2-331C9EE8C3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961B7C-BD66-43C2-A533-1F397EA37750}" type="slidenum">
              <a:rPr lang="en-AU" smtClean="0"/>
              <a:t>‹#›</a:t>
            </a:fld>
            <a:endParaRPr lang="en-AU"/>
          </a:p>
        </p:txBody>
      </p:sp>
    </p:spTree>
    <p:extLst>
      <p:ext uri="{BB962C8B-B14F-4D97-AF65-F5344CB8AC3E}">
        <p14:creationId xmlns:p14="http://schemas.microsoft.com/office/powerpoint/2010/main" val="810281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microsoft.com/office/2007/relationships/hdphoto" Target="../media/hdphoto1.wdp"/><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8.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A5560E-5A40-E888-0F01-39C60F89F9E2}"/>
              </a:ext>
            </a:extLst>
          </p:cNvPr>
          <p:cNvSpPr>
            <a:spLocks noGrp="1"/>
          </p:cNvSpPr>
          <p:nvPr>
            <p:ph type="ctrTitle"/>
          </p:nvPr>
        </p:nvSpPr>
        <p:spPr/>
        <p:txBody>
          <a:bodyPr/>
          <a:lstStyle/>
          <a:p>
            <a:endParaRPr lang="en-AU"/>
          </a:p>
        </p:txBody>
      </p:sp>
      <p:sp>
        <p:nvSpPr>
          <p:cNvPr id="8" name="Subtitle 7">
            <a:extLst>
              <a:ext uri="{FF2B5EF4-FFF2-40B4-BE49-F238E27FC236}">
                <a16:creationId xmlns:a16="http://schemas.microsoft.com/office/drawing/2014/main" id="{809E9AB1-EF0A-FDE0-4732-C7FF5A3432E3}"/>
              </a:ext>
            </a:extLst>
          </p:cNvPr>
          <p:cNvSpPr>
            <a:spLocks noGrp="1"/>
          </p:cNvSpPr>
          <p:nvPr>
            <p:ph type="subTitle" idx="1"/>
          </p:nvPr>
        </p:nvSpPr>
        <p:spPr/>
        <p:txBody>
          <a:bodyPr/>
          <a:lstStyle/>
          <a:p>
            <a:endParaRPr lang="en-AU"/>
          </a:p>
        </p:txBody>
      </p:sp>
      <p:sp useBgFill="1">
        <p:nvSpPr>
          <p:cNvPr id="9" name="Rectangle 8">
            <a:extLst>
              <a:ext uri="{FF2B5EF4-FFF2-40B4-BE49-F238E27FC236}">
                <a16:creationId xmlns:a16="http://schemas.microsoft.com/office/drawing/2014/main" id="{8CEB686A-6066-8774-E396-1DD803125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7">
            <a:extLst>
              <a:ext uri="{FF2B5EF4-FFF2-40B4-BE49-F238E27FC236}">
                <a16:creationId xmlns:a16="http://schemas.microsoft.com/office/drawing/2014/main" id="{4B9E0B25-09E0-5E91-26D2-75FEF404F707}"/>
              </a:ext>
            </a:extLst>
          </p:cNvPr>
          <p:cNvPicPr>
            <a:picLocks/>
          </p:cNvPicPr>
          <p:nvPr/>
        </p:nvPicPr>
        <p:blipFill>
          <a:blip r:embed="rId3"/>
          <a:srcRect l="9571" r="25922" b="-1"/>
          <a:stretch>
            <a:fillRect/>
          </a:stretch>
        </p:blipFill>
        <p:spPr>
          <a:xfrm>
            <a:off x="2522356" y="10"/>
            <a:ext cx="9669642" cy="6857990"/>
          </a:xfrm>
          <a:prstGeom prst="rect">
            <a:avLst/>
          </a:prstGeom>
        </p:spPr>
      </p:pic>
      <p:sp>
        <p:nvSpPr>
          <p:cNvPr id="11" name="Rectangle 10">
            <a:extLst>
              <a:ext uri="{FF2B5EF4-FFF2-40B4-BE49-F238E27FC236}">
                <a16:creationId xmlns:a16="http://schemas.microsoft.com/office/drawing/2014/main" id="{307AFF69-5A67-FC90-A5F4-B493535029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D5C90A4D-4251-F721-E83C-B9B45D6A47B6}"/>
              </a:ext>
            </a:extLst>
          </p:cNvPr>
          <p:cNvSpPr txBox="1">
            <a:spLocks/>
          </p:cNvSpPr>
          <p:nvPr/>
        </p:nvSpPr>
        <p:spPr>
          <a:xfrm>
            <a:off x="1524000" y="1122363"/>
            <a:ext cx="9144000" cy="23876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AU" sz="6000" b="1" dirty="0">
                <a:solidFill>
                  <a:srgbClr val="C00000"/>
                </a:solidFill>
              </a:rPr>
              <a:t>Pi Pico OOP Mini Project</a:t>
            </a:r>
          </a:p>
        </p:txBody>
      </p:sp>
      <p:sp>
        <p:nvSpPr>
          <p:cNvPr id="13" name="Subtitle 2">
            <a:extLst>
              <a:ext uri="{FF2B5EF4-FFF2-40B4-BE49-F238E27FC236}">
                <a16:creationId xmlns:a16="http://schemas.microsoft.com/office/drawing/2014/main" id="{B3025C07-12DE-7246-9FD6-1BEEC81DCA72}"/>
              </a:ext>
            </a:extLst>
          </p:cNvPr>
          <p:cNvSpPr txBox="1">
            <a:spLocks/>
          </p:cNvSpPr>
          <p:nvPr/>
        </p:nvSpPr>
        <p:spPr>
          <a:xfrm>
            <a:off x="1524000" y="3602038"/>
            <a:ext cx="9144000" cy="165576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AU" b="1" dirty="0"/>
              <a:t>Ben Jones</a:t>
            </a:r>
          </a:p>
          <a:p>
            <a:r>
              <a:rPr lang="en-AU" b="1" dirty="0"/>
              <a:t>Tempe High School</a:t>
            </a:r>
          </a:p>
          <a:p>
            <a:r>
              <a:rPr lang="en-AU" b="1"/>
              <a:t>Lecture 5</a:t>
            </a:r>
            <a:endParaRPr lang="en-AU" b="1" dirty="0"/>
          </a:p>
        </p:txBody>
      </p:sp>
      <p:pic>
        <p:nvPicPr>
          <p:cNvPr id="14" name="Picture 13" descr="A red and black logo&#10;&#10;AI-generated content may be incorrect.">
            <a:extLst>
              <a:ext uri="{FF2B5EF4-FFF2-40B4-BE49-F238E27FC236}">
                <a16:creationId xmlns:a16="http://schemas.microsoft.com/office/drawing/2014/main" id="{768A6C4D-03BF-4009-9B2C-E3A532BE5D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95723" y="0"/>
            <a:ext cx="2196277" cy="2387600"/>
          </a:xfrm>
          <a:prstGeom prst="rect">
            <a:avLst/>
          </a:prstGeom>
        </p:spPr>
      </p:pic>
    </p:spTree>
    <p:extLst>
      <p:ext uri="{BB962C8B-B14F-4D97-AF65-F5344CB8AC3E}">
        <p14:creationId xmlns:p14="http://schemas.microsoft.com/office/powerpoint/2010/main" val="4046351447"/>
      </p:ext>
    </p:extLst>
  </p:cSld>
  <p:clrMapOvr>
    <a:masterClrMapping/>
  </p:clrMapOvr>
  <mc:AlternateContent xmlns:mc="http://schemas.openxmlformats.org/markup-compatibility/2006" xmlns:p14="http://schemas.microsoft.com/office/powerpoint/2010/main">
    <mc:Choice Requires="p14">
      <p:transition spd="slow" p14:dur="2000" advTm="13741"/>
    </mc:Choice>
    <mc:Fallback xmlns="">
      <p:transition spd="slow" advTm="1374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FB7A19-58CC-E0B4-CDBB-B04C345A2B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5AB2E3-0264-0A28-D3E4-D79143C20C9B}"/>
              </a:ext>
            </a:extLst>
          </p:cNvPr>
          <p:cNvSpPr>
            <a:spLocks noGrp="1"/>
          </p:cNvSpPr>
          <p:nvPr>
            <p:ph type="title"/>
          </p:nvPr>
        </p:nvSpPr>
        <p:spPr/>
        <p:txBody>
          <a:bodyPr/>
          <a:lstStyle/>
          <a:p>
            <a:r>
              <a:rPr lang="en-AU" dirty="0" err="1"/>
              <a:t>Audio_Notification</a:t>
            </a:r>
            <a:r>
              <a:rPr lang="en-AU" dirty="0"/>
              <a:t> .</a:t>
            </a:r>
            <a:r>
              <a:rPr lang="en-AU" dirty="0" err="1"/>
              <a:t>warning_off</a:t>
            </a:r>
            <a:r>
              <a:rPr lang="en-AU" dirty="0"/>
              <a:t>() Method</a:t>
            </a:r>
          </a:p>
        </p:txBody>
      </p:sp>
      <p:sp>
        <p:nvSpPr>
          <p:cNvPr id="3" name="Content Placeholder 2">
            <a:extLst>
              <a:ext uri="{FF2B5EF4-FFF2-40B4-BE49-F238E27FC236}">
                <a16:creationId xmlns:a16="http://schemas.microsoft.com/office/drawing/2014/main" id="{1605187F-1C05-44CA-3DDB-B97C50F9CFB1}"/>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def </a:t>
            </a:r>
            <a:r>
              <a:rPr lang="en-US" sz="2400" dirty="0" err="1">
                <a:latin typeface="Consolas" panose="020B0609020204030204" pitchFamily="49" charset="0"/>
              </a:rPr>
              <a:t>warning_off</a:t>
            </a:r>
            <a:r>
              <a:rPr lang="en-US" sz="2400" dirty="0">
                <a:latin typeface="Consolas" panose="020B0609020204030204" pitchFamily="49" charset="0"/>
              </a:rPr>
              <a:t>(self):</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self.__debug</a:t>
            </a:r>
            <a:r>
              <a:rPr lang="en-US"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print("Warning off")</a:t>
            </a:r>
          </a:p>
          <a:p>
            <a:pPr marL="457200" lvl="1" indent="0">
              <a:lnSpc>
                <a:spcPct val="100000"/>
              </a:lnSpc>
              <a:spcBef>
                <a:spcPts val="0"/>
              </a:spcBef>
              <a:buNone/>
            </a:pPr>
            <a:r>
              <a:rPr lang="en-US" dirty="0">
                <a:latin typeface="Consolas" panose="020B0609020204030204" pitchFamily="49" charset="0"/>
              </a:rPr>
              <a:t>self.__duty_u16(0)  # Turn off sound</a:t>
            </a:r>
          </a:p>
        </p:txBody>
      </p:sp>
      <p:pic>
        <p:nvPicPr>
          <p:cNvPr id="28" name="Audio 27">
            <a:hlinkClick r:id="" action="ppaction://media"/>
            <a:extLst>
              <a:ext uri="{FF2B5EF4-FFF2-40B4-BE49-F238E27FC236}">
                <a16:creationId xmlns:a16="http://schemas.microsoft.com/office/drawing/2014/main" id="{F371D656-E16E-E1A4-2E5A-D58941D0638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pic>
        <p:nvPicPr>
          <p:cNvPr id="5" name="Picture 2" descr="388,500+ Pause Symbol Stock Photos, Pictures &amp; Royalty-Free ...">
            <a:extLst>
              <a:ext uri="{FF2B5EF4-FFF2-40B4-BE49-F238E27FC236}">
                <a16:creationId xmlns:a16="http://schemas.microsoft.com/office/drawing/2014/main" id="{89D3977E-C93A-7BFB-EA0C-20790BA108BF}"/>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8578117"/>
      </p:ext>
    </p:extLst>
  </p:cSld>
  <p:clrMapOvr>
    <a:masterClrMapping/>
  </p:clrMapOvr>
  <mc:AlternateContent xmlns:mc="http://schemas.openxmlformats.org/markup-compatibility/2006" xmlns:p14="http://schemas.microsoft.com/office/powerpoint/2010/main">
    <mc:Choice Requires="p14">
      <p:transition spd="slow" p14:dur="2000" advTm="10309"/>
    </mc:Choice>
    <mc:Fallback xmlns="">
      <p:transition spd="slow" advTm="10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5"/>
                                        </p:tgtEl>
                                      </p:cBhvr>
                                    </p:animEffect>
                                    <p:animScale>
                                      <p:cBhvr>
                                        <p:cTn id="9"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7BE75-BC5E-1ED0-9D87-48994C35CB1E}"/>
              </a:ext>
            </a:extLst>
          </p:cNvPr>
          <p:cNvSpPr>
            <a:spLocks noGrp="1"/>
          </p:cNvSpPr>
          <p:nvPr>
            <p:ph type="title"/>
          </p:nvPr>
        </p:nvSpPr>
        <p:spPr/>
        <p:txBody>
          <a:bodyPr/>
          <a:lstStyle/>
          <a:p>
            <a:r>
              <a:rPr lang="en-US" dirty="0"/>
              <a:t>Add documentation to your Class</a:t>
            </a:r>
            <a:endParaRPr lang="en-AU" dirty="0"/>
          </a:p>
        </p:txBody>
      </p:sp>
      <p:sp>
        <p:nvSpPr>
          <p:cNvPr id="3" name="Content Placeholder 2">
            <a:extLst>
              <a:ext uri="{FF2B5EF4-FFF2-40B4-BE49-F238E27FC236}">
                <a16:creationId xmlns:a16="http://schemas.microsoft.com/office/drawing/2014/main" id="{38578E8B-777B-2B19-43CC-1CE21AF68120}"/>
              </a:ext>
            </a:extLst>
          </p:cNvPr>
          <p:cNvSpPr>
            <a:spLocks noGrp="1"/>
          </p:cNvSpPr>
          <p:nvPr>
            <p:ph idx="1"/>
          </p:nvPr>
        </p:nvSpPr>
        <p:spPr/>
        <p:txBody>
          <a:bodyPr>
            <a:normAutofit fontScale="62500" lnSpcReduction="20000"/>
          </a:bodyPr>
          <a:lstStyle/>
          <a:p>
            <a:pPr marL="0" indent="0">
              <a:lnSpc>
                <a:spcPct val="120000"/>
              </a:lnSpc>
              <a:spcBef>
                <a:spcPts val="0"/>
              </a:spcBef>
              <a:buNone/>
            </a:pPr>
            <a:r>
              <a:rPr lang="en-US" sz="2000" dirty="0">
                <a:latin typeface="Consolas" panose="020B0609020204030204" pitchFamily="49" charset="0"/>
              </a:rPr>
              <a:t>Class </a:t>
            </a:r>
            <a:r>
              <a:rPr lang="en-US" sz="2000" dirty="0" err="1">
                <a:latin typeface="Consolas" panose="020B0609020204030204" pitchFamily="49" charset="0"/>
              </a:rPr>
              <a:t>LedPico</a:t>
            </a:r>
            <a:r>
              <a:rPr lang="en-US" sz="2000" dirty="0">
                <a:latin typeface="Consolas" panose="020B0609020204030204" pitchFamily="49" charset="0"/>
              </a:rPr>
              <a:t>:</a:t>
            </a:r>
          </a:p>
          <a:p>
            <a:pPr marL="0" indent="0">
              <a:lnSpc>
                <a:spcPct val="120000"/>
              </a:lnSpc>
              <a:spcBef>
                <a:spcPts val="0"/>
              </a:spcBef>
              <a:buNone/>
            </a:pPr>
            <a:r>
              <a:rPr lang="en-US" sz="2000" dirty="0">
                <a:latin typeface="Consolas" panose="020B0609020204030204" pitchFamily="49" charset="0"/>
              </a:rPr>
              <a:t>    """</a:t>
            </a:r>
          </a:p>
          <a:p>
            <a:pPr marL="0" indent="0">
              <a:lnSpc>
                <a:spcPct val="120000"/>
              </a:lnSpc>
              <a:spcBef>
                <a:spcPts val="0"/>
              </a:spcBef>
              <a:buNone/>
            </a:pPr>
            <a:r>
              <a:rPr lang="en-US" sz="2000" dirty="0">
                <a:latin typeface="Consolas" panose="020B0609020204030204" pitchFamily="49" charset="0"/>
              </a:rPr>
              <a:t>    Simple Class to turn an LED on or off on a Raspberry Pi Pico.</a:t>
            </a:r>
          </a:p>
          <a:p>
            <a:pPr marL="0" indent="0">
              <a:lnSpc>
                <a:spcPct val="120000"/>
              </a:lnSpc>
              <a:spcBef>
                <a:spcPts val="0"/>
              </a:spcBef>
              <a:buNone/>
            </a:pPr>
            <a:endParaRPr lang="en-US" sz="2000" dirty="0">
              <a:latin typeface="Consolas" panose="020B0609020204030204" pitchFamily="49" charset="0"/>
            </a:endParaRPr>
          </a:p>
          <a:p>
            <a:pPr marL="0" indent="0">
              <a:lnSpc>
                <a:spcPct val="120000"/>
              </a:lnSpc>
              <a:spcBef>
                <a:spcPts val="0"/>
              </a:spcBef>
              <a:buNone/>
            </a:pPr>
            <a:r>
              <a:rPr lang="en-US" sz="2000" dirty="0">
                <a:latin typeface="Consolas" panose="020B0609020204030204" pitchFamily="49" charset="0"/>
              </a:rPr>
              <a:t>    </a:t>
            </a:r>
            <a:r>
              <a:rPr lang="en-US" sz="2000" dirty="0" err="1">
                <a:latin typeface="Consolas" panose="020B0609020204030204" pitchFamily="49" charset="0"/>
              </a:rPr>
              <a:t>Args</a:t>
            </a:r>
            <a:r>
              <a:rPr lang="en-US" sz="2000" dirty="0">
                <a:latin typeface="Consolas" panose="020B0609020204030204" pitchFamily="49" charset="0"/>
              </a:rPr>
              <a:t>:</a:t>
            </a:r>
          </a:p>
          <a:p>
            <a:pPr marL="0" indent="0">
              <a:lnSpc>
                <a:spcPct val="120000"/>
              </a:lnSpc>
              <a:spcBef>
                <a:spcPts val="0"/>
              </a:spcBef>
              <a:buNone/>
            </a:pPr>
            <a:r>
              <a:rPr lang="en-US" sz="2000" dirty="0">
                <a:latin typeface="Consolas" panose="020B0609020204030204" pitchFamily="49" charset="0"/>
              </a:rPr>
              <a:t>        pin (int): GPIO pin number for the LED.</a:t>
            </a:r>
          </a:p>
          <a:p>
            <a:pPr marL="0" indent="0">
              <a:lnSpc>
                <a:spcPct val="120000"/>
              </a:lnSpc>
              <a:spcBef>
                <a:spcPts val="0"/>
              </a:spcBef>
              <a:buNone/>
            </a:pPr>
            <a:endParaRPr lang="en-US" sz="2000" dirty="0">
              <a:latin typeface="Consolas" panose="020B0609020204030204" pitchFamily="49" charset="0"/>
            </a:endParaRPr>
          </a:p>
          <a:p>
            <a:pPr marL="0" indent="0">
              <a:lnSpc>
                <a:spcPct val="120000"/>
              </a:lnSpc>
              <a:spcBef>
                <a:spcPts val="0"/>
              </a:spcBef>
              <a:buNone/>
            </a:pPr>
            <a:r>
              <a:rPr lang="en-US" sz="2000" dirty="0">
                <a:latin typeface="Consolas" panose="020B0609020204030204" pitchFamily="49" charset="0"/>
              </a:rPr>
              <a:t>    Example:</a:t>
            </a:r>
          </a:p>
          <a:p>
            <a:pPr marL="0" indent="0">
              <a:lnSpc>
                <a:spcPct val="120000"/>
              </a:lnSpc>
              <a:spcBef>
                <a:spcPts val="0"/>
              </a:spcBef>
              <a:buNone/>
            </a:pPr>
            <a:r>
              <a:rPr lang="en-US" sz="2000" dirty="0">
                <a:latin typeface="Consolas" panose="020B0609020204030204" pitchFamily="49" charset="0"/>
              </a:rPr>
              <a:t>        led = </a:t>
            </a:r>
            <a:r>
              <a:rPr lang="en-US" sz="2000" dirty="0" err="1">
                <a:latin typeface="Consolas" panose="020B0609020204030204" pitchFamily="49" charset="0"/>
              </a:rPr>
              <a:t>LedPico</a:t>
            </a:r>
            <a:r>
              <a:rPr lang="en-US" sz="2000" dirty="0">
                <a:latin typeface="Consolas" panose="020B0609020204030204" pitchFamily="49" charset="0"/>
              </a:rPr>
              <a:t>(25)  # Onboard LED</a:t>
            </a:r>
          </a:p>
          <a:p>
            <a:pPr marL="0" indent="0">
              <a:lnSpc>
                <a:spcPct val="120000"/>
              </a:lnSpc>
              <a:spcBef>
                <a:spcPts val="0"/>
              </a:spcBef>
              <a:buNone/>
            </a:pPr>
            <a:r>
              <a:rPr lang="en-US" sz="2000" dirty="0">
                <a:latin typeface="Consolas" panose="020B0609020204030204" pitchFamily="49" charset="0"/>
              </a:rPr>
              <a:t>        </a:t>
            </a:r>
            <a:r>
              <a:rPr lang="en-US" sz="2000" dirty="0" err="1">
                <a:latin typeface="Consolas" panose="020B0609020204030204" pitchFamily="49" charset="0"/>
              </a:rPr>
              <a:t>led.set</a:t>
            </a:r>
            <a:r>
              <a:rPr lang="en-US" sz="2000" dirty="0">
                <a:latin typeface="Consolas" panose="020B0609020204030204" pitchFamily="49" charset="0"/>
              </a:rPr>
              <a:t>(True)      # Turn on</a:t>
            </a:r>
          </a:p>
          <a:p>
            <a:pPr marL="0" indent="0">
              <a:lnSpc>
                <a:spcPct val="120000"/>
              </a:lnSpc>
              <a:spcBef>
                <a:spcPts val="0"/>
              </a:spcBef>
              <a:buNone/>
            </a:pPr>
            <a:r>
              <a:rPr lang="en-US" sz="2000" dirty="0">
                <a:latin typeface="Consolas" panose="020B0609020204030204" pitchFamily="49" charset="0"/>
              </a:rPr>
              <a:t>        </a:t>
            </a:r>
            <a:r>
              <a:rPr lang="en-US" sz="2000" dirty="0" err="1">
                <a:latin typeface="Consolas" panose="020B0609020204030204" pitchFamily="49" charset="0"/>
              </a:rPr>
              <a:t>led.set</a:t>
            </a:r>
            <a:r>
              <a:rPr lang="en-US" sz="2000" dirty="0">
                <a:latin typeface="Consolas" panose="020B0609020204030204" pitchFamily="49" charset="0"/>
              </a:rPr>
              <a:t>(False)     # Turn off</a:t>
            </a:r>
          </a:p>
          <a:p>
            <a:pPr marL="0" indent="0">
              <a:lnSpc>
                <a:spcPct val="120000"/>
              </a:lnSpc>
              <a:spcBef>
                <a:spcPts val="0"/>
              </a:spcBef>
              <a:buNone/>
            </a:pPr>
            <a:r>
              <a:rPr lang="en-US" sz="2000" dirty="0">
                <a:latin typeface="Consolas" panose="020B0609020204030204" pitchFamily="49" charset="0"/>
              </a:rPr>
              <a:t>    """</a:t>
            </a:r>
          </a:p>
          <a:p>
            <a:pPr marL="0" indent="0">
              <a:lnSpc>
                <a:spcPct val="120000"/>
              </a:lnSpc>
              <a:spcBef>
                <a:spcPts val="0"/>
              </a:spcBef>
              <a:buNone/>
            </a:pPr>
            <a:r>
              <a:rPr lang="en-US" sz="2000" dirty="0">
                <a:latin typeface="Consolas" panose="020B0609020204030204" pitchFamily="49" charset="0"/>
              </a:rPr>
              <a:t>    def __</a:t>
            </a:r>
            <a:r>
              <a:rPr lang="en-US" sz="2000" dirty="0" err="1">
                <a:latin typeface="Consolas" panose="020B0609020204030204" pitchFamily="49" charset="0"/>
              </a:rPr>
              <a:t>init</a:t>
            </a:r>
            <a:r>
              <a:rPr lang="en-US" sz="2000" dirty="0">
                <a:latin typeface="Consolas" panose="020B0609020204030204" pitchFamily="49" charset="0"/>
              </a:rPr>
              <a:t>__(self, pin):</a:t>
            </a:r>
          </a:p>
          <a:p>
            <a:pPr marL="0" indent="0">
              <a:lnSpc>
                <a:spcPct val="120000"/>
              </a:lnSpc>
              <a:spcBef>
                <a:spcPts val="0"/>
              </a:spcBef>
              <a:buNone/>
            </a:pPr>
            <a:r>
              <a:rPr lang="en-US" sz="2000" dirty="0">
                <a:latin typeface="Consolas" panose="020B0609020204030204" pitchFamily="49" charset="0"/>
              </a:rPr>
              <a:t>        from machine import Pin</a:t>
            </a:r>
          </a:p>
          <a:p>
            <a:pPr marL="0" indent="0">
              <a:lnSpc>
                <a:spcPct val="120000"/>
              </a:lnSpc>
              <a:spcBef>
                <a:spcPts val="0"/>
              </a:spcBef>
              <a:buNone/>
            </a:pPr>
            <a:r>
              <a:rPr lang="en-US" sz="2000" dirty="0">
                <a:latin typeface="Consolas" panose="020B0609020204030204" pitchFamily="49" charset="0"/>
              </a:rPr>
              <a:t>        </a:t>
            </a:r>
            <a:r>
              <a:rPr lang="en-US" sz="2000" dirty="0" err="1">
                <a:latin typeface="Consolas" panose="020B0609020204030204" pitchFamily="49" charset="0"/>
              </a:rPr>
              <a:t>self.led</a:t>
            </a:r>
            <a:r>
              <a:rPr lang="en-US" sz="2000" dirty="0">
                <a:latin typeface="Consolas" panose="020B0609020204030204" pitchFamily="49" charset="0"/>
              </a:rPr>
              <a:t> = Pin(pin, </a:t>
            </a:r>
            <a:r>
              <a:rPr lang="en-US" sz="2000" dirty="0" err="1">
                <a:latin typeface="Consolas" panose="020B0609020204030204" pitchFamily="49" charset="0"/>
              </a:rPr>
              <a:t>Pin.OUT</a:t>
            </a:r>
            <a:r>
              <a:rPr lang="en-US" sz="2000" dirty="0">
                <a:latin typeface="Consolas" panose="020B0609020204030204" pitchFamily="49" charset="0"/>
              </a:rPr>
              <a:t>)</a:t>
            </a:r>
          </a:p>
          <a:p>
            <a:pPr marL="0" indent="0">
              <a:lnSpc>
                <a:spcPct val="120000"/>
              </a:lnSpc>
              <a:spcBef>
                <a:spcPts val="0"/>
              </a:spcBef>
              <a:buNone/>
            </a:pPr>
            <a:endParaRPr lang="en-US" sz="2000" dirty="0">
              <a:latin typeface="Consolas" panose="020B0609020204030204" pitchFamily="49" charset="0"/>
            </a:endParaRPr>
          </a:p>
          <a:p>
            <a:pPr marL="0" indent="0">
              <a:lnSpc>
                <a:spcPct val="120000"/>
              </a:lnSpc>
              <a:spcBef>
                <a:spcPts val="0"/>
              </a:spcBef>
              <a:buNone/>
            </a:pPr>
            <a:r>
              <a:rPr lang="en-US" sz="2000" dirty="0">
                <a:latin typeface="Consolas" panose="020B0609020204030204" pitchFamily="49" charset="0"/>
              </a:rPr>
              <a:t>    def set(self, state: bool):</a:t>
            </a:r>
          </a:p>
          <a:p>
            <a:pPr marL="0" indent="0">
              <a:lnSpc>
                <a:spcPct val="120000"/>
              </a:lnSpc>
              <a:spcBef>
                <a:spcPts val="0"/>
              </a:spcBef>
              <a:buNone/>
            </a:pPr>
            <a:r>
              <a:rPr lang="en-US" sz="2000" dirty="0">
                <a:latin typeface="Consolas" panose="020B0609020204030204" pitchFamily="49" charset="0"/>
              </a:rPr>
              <a:t>        """</a:t>
            </a:r>
          </a:p>
          <a:p>
            <a:pPr marL="0" indent="0">
              <a:lnSpc>
                <a:spcPct val="120000"/>
              </a:lnSpc>
              <a:spcBef>
                <a:spcPts val="0"/>
              </a:spcBef>
              <a:buNone/>
            </a:pPr>
            <a:r>
              <a:rPr lang="en-US" sz="2000" dirty="0">
                <a:latin typeface="Consolas" panose="020B0609020204030204" pitchFamily="49" charset="0"/>
              </a:rPr>
              <a:t>        Set the LED on or off.</a:t>
            </a:r>
          </a:p>
          <a:p>
            <a:pPr marL="0" indent="0">
              <a:lnSpc>
                <a:spcPct val="120000"/>
              </a:lnSpc>
              <a:spcBef>
                <a:spcPts val="0"/>
              </a:spcBef>
              <a:buNone/>
            </a:pPr>
            <a:endParaRPr lang="en-US" sz="2000" dirty="0">
              <a:latin typeface="Consolas" panose="020B0609020204030204" pitchFamily="49" charset="0"/>
            </a:endParaRPr>
          </a:p>
          <a:p>
            <a:pPr marL="0" indent="0">
              <a:lnSpc>
                <a:spcPct val="120000"/>
              </a:lnSpc>
              <a:spcBef>
                <a:spcPts val="0"/>
              </a:spcBef>
              <a:buNone/>
            </a:pPr>
            <a:r>
              <a:rPr lang="en-US" sz="2000" dirty="0">
                <a:latin typeface="Consolas" panose="020B0609020204030204" pitchFamily="49" charset="0"/>
              </a:rPr>
              <a:t>        </a:t>
            </a:r>
            <a:r>
              <a:rPr lang="en-US" sz="2000" dirty="0" err="1">
                <a:latin typeface="Consolas" panose="020B0609020204030204" pitchFamily="49" charset="0"/>
              </a:rPr>
              <a:t>Args</a:t>
            </a:r>
            <a:r>
              <a:rPr lang="en-US" sz="2000" dirty="0">
                <a:latin typeface="Consolas" panose="020B0609020204030204" pitchFamily="49" charset="0"/>
              </a:rPr>
              <a:t>:</a:t>
            </a:r>
          </a:p>
          <a:p>
            <a:pPr marL="0" indent="0">
              <a:lnSpc>
                <a:spcPct val="120000"/>
              </a:lnSpc>
              <a:spcBef>
                <a:spcPts val="0"/>
              </a:spcBef>
              <a:buNone/>
            </a:pPr>
            <a:r>
              <a:rPr lang="en-US" sz="2000" dirty="0">
                <a:latin typeface="Consolas" panose="020B0609020204030204" pitchFamily="49" charset="0"/>
              </a:rPr>
              <a:t>            state (bool): True to turn on, False to turn off.</a:t>
            </a:r>
          </a:p>
          <a:p>
            <a:pPr marL="0" indent="0">
              <a:lnSpc>
                <a:spcPct val="120000"/>
              </a:lnSpc>
              <a:spcBef>
                <a:spcPts val="0"/>
              </a:spcBef>
              <a:buNone/>
            </a:pPr>
            <a:r>
              <a:rPr lang="en-US" sz="2000" dirty="0">
                <a:latin typeface="Consolas" panose="020B0609020204030204" pitchFamily="49" charset="0"/>
              </a:rPr>
              <a:t>        """</a:t>
            </a:r>
          </a:p>
          <a:p>
            <a:pPr marL="0" indent="0">
              <a:lnSpc>
                <a:spcPct val="120000"/>
              </a:lnSpc>
              <a:spcBef>
                <a:spcPts val="0"/>
              </a:spcBef>
              <a:buNone/>
            </a:pPr>
            <a:r>
              <a:rPr lang="en-US" sz="2000" dirty="0">
                <a:latin typeface="Consolas" panose="020B0609020204030204" pitchFamily="49" charset="0"/>
              </a:rPr>
              <a:t>        </a:t>
            </a:r>
            <a:r>
              <a:rPr lang="en-US" sz="2000" dirty="0" err="1">
                <a:latin typeface="Consolas" panose="020B0609020204030204" pitchFamily="49" charset="0"/>
              </a:rPr>
              <a:t>self.led.value</a:t>
            </a:r>
            <a:r>
              <a:rPr lang="en-US" sz="2000" dirty="0">
                <a:latin typeface="Consolas" panose="020B0609020204030204" pitchFamily="49" charset="0"/>
              </a:rPr>
              <a:t>(1 if state else 0)</a:t>
            </a:r>
            <a:endParaRPr lang="en-AU" sz="2000" dirty="0">
              <a:latin typeface="Consolas" panose="020B0609020204030204" pitchFamily="49" charset="0"/>
            </a:endParaRPr>
          </a:p>
        </p:txBody>
      </p:sp>
      <p:sp>
        <p:nvSpPr>
          <p:cNvPr id="4" name="Text Placeholder 3">
            <a:extLst>
              <a:ext uri="{FF2B5EF4-FFF2-40B4-BE49-F238E27FC236}">
                <a16:creationId xmlns:a16="http://schemas.microsoft.com/office/drawing/2014/main" id="{EE3354F0-A2FF-5A4E-236E-2A1421BF7811}"/>
              </a:ext>
            </a:extLst>
          </p:cNvPr>
          <p:cNvSpPr>
            <a:spLocks noGrp="1"/>
          </p:cNvSpPr>
          <p:nvPr>
            <p:ph type="body" sz="half" idx="2"/>
          </p:nvPr>
        </p:nvSpPr>
        <p:spPr/>
        <p:txBody>
          <a:bodyPr/>
          <a:lstStyle/>
          <a:p>
            <a:r>
              <a:rPr lang="en-US" b="1" dirty="0"/>
              <a:t>Class-level docstring</a:t>
            </a:r>
            <a:r>
              <a:rPr lang="en-US" dirty="0"/>
              <a:t>: Briefly describes what the Class represents and lists its attributes and methods.</a:t>
            </a:r>
          </a:p>
          <a:p>
            <a:r>
              <a:rPr lang="en-US" b="1" dirty="0"/>
              <a:t>Constructor docstring</a:t>
            </a:r>
            <a:r>
              <a:rPr lang="en-US" dirty="0"/>
              <a:t>: Explains what parameters are needed to create an instance.</a:t>
            </a:r>
          </a:p>
          <a:p>
            <a:r>
              <a:rPr lang="en-US" b="1" dirty="0"/>
              <a:t>Method docstrings</a:t>
            </a:r>
            <a:r>
              <a:rPr lang="en-US" dirty="0"/>
              <a:t>: Describe what each method does and what parameters it takes.</a:t>
            </a:r>
            <a:endParaRPr lang="en-AU" dirty="0"/>
          </a:p>
        </p:txBody>
      </p:sp>
      <p:pic>
        <p:nvPicPr>
          <p:cNvPr id="36" name="Audio 35">
            <a:hlinkClick r:id="" action="ppaction://media"/>
            <a:extLst>
              <a:ext uri="{FF2B5EF4-FFF2-40B4-BE49-F238E27FC236}">
                <a16:creationId xmlns:a16="http://schemas.microsoft.com/office/drawing/2014/main" id="{F503CE61-0443-CC2F-F64D-08501999B0C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pic>
        <p:nvPicPr>
          <p:cNvPr id="6" name="Picture 2" descr="388,500+ Pause Symbol Stock Photos, Pictures &amp; Royalty-Free ...">
            <a:extLst>
              <a:ext uri="{FF2B5EF4-FFF2-40B4-BE49-F238E27FC236}">
                <a16:creationId xmlns:a16="http://schemas.microsoft.com/office/drawing/2014/main" id="{A7A42885-3EB8-07AA-A3F1-344D5C939B20}"/>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6147905"/>
      </p:ext>
    </p:extLst>
  </p:cSld>
  <p:clrMapOvr>
    <a:masterClrMapping/>
  </p:clrMapOvr>
  <mc:AlternateContent xmlns:mc="http://schemas.openxmlformats.org/markup-compatibility/2006" xmlns:p14="http://schemas.microsoft.com/office/powerpoint/2010/main">
    <mc:Choice Requires="p14">
      <p:transition spd="slow" p14:dur="2000" advTm="33498"/>
    </mc:Choice>
    <mc:Fallback xmlns="">
      <p:transition spd="slow" advTm="33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6"/>
                                        </p:tgtEl>
                                      </p:cBhvr>
                                    </p:animEffect>
                                    <p:animScale>
                                      <p:cBhvr>
                                        <p:cTn id="9"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C6F239-F5E8-6417-880B-0B56CE59D207}"/>
              </a:ext>
            </a:extLst>
          </p:cNvPr>
          <p:cNvSpPr>
            <a:spLocks noGrp="1"/>
          </p:cNvSpPr>
          <p:nvPr>
            <p:ph type="title"/>
          </p:nvPr>
        </p:nvSpPr>
        <p:spPr/>
        <p:txBody>
          <a:bodyPr/>
          <a:lstStyle/>
          <a:p>
            <a:r>
              <a:rPr lang="en-US" dirty="0"/>
              <a:t>Unit Test the </a:t>
            </a:r>
            <a:r>
              <a:rPr lang="en-US" dirty="0" err="1"/>
              <a:t>Audio_Notification</a:t>
            </a:r>
            <a:r>
              <a:rPr lang="en-US" dirty="0"/>
              <a:t> Class</a:t>
            </a:r>
            <a:endParaRPr lang="en-AU" dirty="0"/>
          </a:p>
        </p:txBody>
      </p:sp>
      <p:sp>
        <p:nvSpPr>
          <p:cNvPr id="8" name="Content Placeholder 7">
            <a:extLst>
              <a:ext uri="{FF2B5EF4-FFF2-40B4-BE49-F238E27FC236}">
                <a16:creationId xmlns:a16="http://schemas.microsoft.com/office/drawing/2014/main" id="{A8D1847C-4AD3-1D2C-43B8-828394D9FF0E}"/>
              </a:ext>
            </a:extLst>
          </p:cNvPr>
          <p:cNvSpPr>
            <a:spLocks noGrp="1"/>
          </p:cNvSpPr>
          <p:nvPr>
            <p:ph idx="1"/>
          </p:nvPr>
        </p:nvSpPr>
        <p:spPr/>
        <p:txBody>
          <a:bodyPr>
            <a:normAutofit/>
          </a:bodyPr>
          <a:lstStyle/>
          <a:p>
            <a:pPr marL="0" indent="0">
              <a:buNone/>
            </a:pPr>
            <a:r>
              <a:rPr lang="en-AU" dirty="0"/>
              <a:t>Your unit test should test all methods, where possible, because it involves an auditory sound you should design a manual test.</a:t>
            </a:r>
          </a:p>
          <a:p>
            <a:pPr marL="0" indent="0">
              <a:buNone/>
            </a:pPr>
            <a:endParaRPr lang="en-AU" dirty="0"/>
          </a:p>
          <a:p>
            <a:pPr marL="0" indent="0">
              <a:buNone/>
            </a:pPr>
            <a:r>
              <a:rPr lang="en-AU" dirty="0"/>
              <a:t>Pause the video, design your unit test, then check your unit tests against my suggested batch of unit tests.</a:t>
            </a:r>
          </a:p>
          <a:p>
            <a:pPr marL="0" indent="0">
              <a:buNone/>
            </a:pPr>
            <a:endParaRPr lang="en-AU" b="1" dirty="0"/>
          </a:p>
        </p:txBody>
      </p:sp>
      <p:pic>
        <p:nvPicPr>
          <p:cNvPr id="41" name="Audio 40">
            <a:hlinkClick r:id="" action="ppaction://media"/>
            <a:extLst>
              <a:ext uri="{FF2B5EF4-FFF2-40B4-BE49-F238E27FC236}">
                <a16:creationId xmlns:a16="http://schemas.microsoft.com/office/drawing/2014/main" id="{A8FEEEE8-68ED-110A-7DFB-2C8DD0537B3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pic>
        <p:nvPicPr>
          <p:cNvPr id="3" name="Picture 2" descr="388,500+ Pause Symbol Stock Photos, Pictures &amp; Royalty-Free ...">
            <a:extLst>
              <a:ext uri="{FF2B5EF4-FFF2-40B4-BE49-F238E27FC236}">
                <a16:creationId xmlns:a16="http://schemas.microsoft.com/office/drawing/2014/main" id="{B60C327B-CBD4-993F-3FB1-C07E3D768C35}"/>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5822862"/>
      </p:ext>
    </p:extLst>
  </p:cSld>
  <p:clrMapOvr>
    <a:masterClrMapping/>
  </p:clrMapOvr>
  <mc:AlternateContent xmlns:mc="http://schemas.openxmlformats.org/markup-compatibility/2006" xmlns:p14="http://schemas.microsoft.com/office/powerpoint/2010/main">
    <mc:Choice Requires="p14">
      <p:transition spd="slow" p14:dur="2000" advTm="21992"/>
    </mc:Choice>
    <mc:Fallback xmlns="">
      <p:transition spd="slow" advTm="21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3"/>
                                        </p:tgtEl>
                                      </p:cBhvr>
                                    </p:animEffect>
                                    <p:animScale>
                                      <p:cBhvr>
                                        <p:cTn id="9" dur="250"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7BE86DC-204B-F32A-6542-5156235D9935}"/>
              </a:ext>
            </a:extLst>
          </p:cNvPr>
          <p:cNvPicPr>
            <a:picLocks noChangeAspect="1"/>
          </p:cNvPicPr>
          <p:nvPr/>
        </p:nvPicPr>
        <p:blipFill>
          <a:blip r:embed="rId2"/>
          <a:stretch>
            <a:fillRect/>
          </a:stretch>
        </p:blipFill>
        <p:spPr>
          <a:xfrm>
            <a:off x="1265819" y="0"/>
            <a:ext cx="9660361" cy="6858000"/>
          </a:xfrm>
          <a:prstGeom prst="rect">
            <a:avLst/>
          </a:prstGeom>
        </p:spPr>
      </p:pic>
    </p:spTree>
    <p:extLst>
      <p:ext uri="{BB962C8B-B14F-4D97-AF65-F5344CB8AC3E}">
        <p14:creationId xmlns:p14="http://schemas.microsoft.com/office/powerpoint/2010/main" val="2903383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7C125055-2520-F51B-B3B9-45BDBCD01110}"/>
              </a:ext>
            </a:extLst>
          </p:cNvPr>
          <p:cNvPicPr>
            <a:picLocks noGrp="1" noChangeAspect="1"/>
          </p:cNvPicPr>
          <p:nvPr>
            <p:ph idx="1"/>
          </p:nvPr>
        </p:nvPicPr>
        <p:blipFill>
          <a:blip r:embed="rId5"/>
          <a:srcRect l="9571" r="25922" b="-1"/>
          <a:stretch>
            <a:fillRect/>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BC1CB2F8-707E-7715-340E-5DB406F30ABA}"/>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dirty="0"/>
              <a:t>Simple Open Loop Control System</a:t>
            </a:r>
          </a:p>
        </p:txBody>
      </p:sp>
      <p:sp>
        <p:nvSpPr>
          <p:cNvPr id="6" name="Text Placeholder 5">
            <a:extLst>
              <a:ext uri="{FF2B5EF4-FFF2-40B4-BE49-F238E27FC236}">
                <a16:creationId xmlns:a16="http://schemas.microsoft.com/office/drawing/2014/main" id="{6295203F-60F9-52C2-FCE9-126DC3FF14DC}"/>
              </a:ext>
            </a:extLst>
          </p:cNvPr>
          <p:cNvSpPr>
            <a:spLocks noGrp="1"/>
          </p:cNvSpPr>
          <p:nvPr>
            <p:ph type="body" sz="half" idx="2"/>
          </p:nvPr>
        </p:nvSpPr>
        <p:spPr>
          <a:xfrm>
            <a:off x="838200" y="2434201"/>
            <a:ext cx="3822189" cy="3742762"/>
          </a:xfrm>
        </p:spPr>
        <p:txBody>
          <a:bodyPr vert="horz" lIns="91440" tIns="45720" rIns="91440" bIns="45720" rtlCol="0">
            <a:normAutofit/>
          </a:bodyPr>
          <a:lstStyle/>
          <a:p>
            <a:pPr marL="324000" indent="-324000">
              <a:buFont typeface="Arial" panose="020B0604020202020204" pitchFamily="34" charset="0"/>
              <a:buChar char="•"/>
            </a:pPr>
            <a:r>
              <a:rPr lang="en-US" sz="2000" dirty="0"/>
              <a:t>Traffic Lights remain green until pressed (idle state).</a:t>
            </a:r>
          </a:p>
          <a:p>
            <a:pPr marL="324000" indent="-324000">
              <a:buFont typeface="Arial" panose="020B0604020202020204" pitchFamily="34" charset="0"/>
              <a:buChar char="•"/>
            </a:pPr>
            <a:r>
              <a:rPr lang="en-US" sz="2000" dirty="0"/>
              <a:t>Button pressed triggers state change.</a:t>
            </a:r>
          </a:p>
          <a:p>
            <a:pPr marL="324000" indent="-324000">
              <a:buFont typeface="Arial" panose="020B0604020202020204" pitchFamily="34" charset="0"/>
              <a:buChar char="•"/>
            </a:pPr>
            <a:r>
              <a:rPr lang="en-US" sz="2000" dirty="0"/>
              <a:t>Lights rotate through a pattern based on time.</a:t>
            </a:r>
          </a:p>
          <a:p>
            <a:pPr marL="324000" indent="-324000">
              <a:buFont typeface="Arial" panose="020B0604020202020204" pitchFamily="34" charset="0"/>
              <a:buChar char="•"/>
            </a:pPr>
            <a:r>
              <a:rPr lang="en-US" sz="2000" dirty="0"/>
              <a:t>System returns to idle state</a:t>
            </a:r>
          </a:p>
        </p:txBody>
      </p:sp>
      <p:pic>
        <p:nvPicPr>
          <p:cNvPr id="43" name="Audio 42">
            <a:hlinkClick r:id="" action="ppaction://media"/>
            <a:extLst>
              <a:ext uri="{FF2B5EF4-FFF2-40B4-BE49-F238E27FC236}">
                <a16:creationId xmlns:a16="http://schemas.microsoft.com/office/drawing/2014/main" id="{965FD69E-4B7C-FEAE-F8EF-9BC2C8AEEB7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7375155"/>
      </p:ext>
    </p:extLst>
  </p:cSld>
  <p:clrMapOvr>
    <a:masterClrMapping/>
  </p:clrMapOvr>
  <mc:AlternateContent xmlns:mc="http://schemas.openxmlformats.org/markup-compatibility/2006" xmlns:p14="http://schemas.microsoft.com/office/powerpoint/2010/main">
    <mc:Choice Requires="p14">
      <p:transition spd="slow" p14:dur="2000" advTm="20997"/>
    </mc:Choice>
    <mc:Fallback xmlns="">
      <p:transition spd="slow" advTm="20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179642-EA8A-3ADF-9E0E-56E7F6E9C340}"/>
              </a:ext>
            </a:extLst>
          </p:cNvPr>
          <p:cNvSpPr>
            <a:spLocks noGrp="1"/>
          </p:cNvSpPr>
          <p:nvPr>
            <p:ph type="title"/>
          </p:nvPr>
        </p:nvSpPr>
        <p:spPr/>
        <p:txBody>
          <a:bodyPr/>
          <a:lstStyle/>
          <a:p>
            <a:r>
              <a:rPr lang="en-AU" dirty="0"/>
              <a:t>Today</a:t>
            </a:r>
          </a:p>
        </p:txBody>
      </p:sp>
      <p:sp>
        <p:nvSpPr>
          <p:cNvPr id="6" name="Content Placeholder 5">
            <a:extLst>
              <a:ext uri="{FF2B5EF4-FFF2-40B4-BE49-F238E27FC236}">
                <a16:creationId xmlns:a16="http://schemas.microsoft.com/office/drawing/2014/main" id="{1E0B453A-CD21-CEA9-19F5-A9097CDD28B8}"/>
              </a:ext>
            </a:extLst>
          </p:cNvPr>
          <p:cNvSpPr>
            <a:spLocks noGrp="1"/>
          </p:cNvSpPr>
          <p:nvPr>
            <p:ph idx="1"/>
          </p:nvPr>
        </p:nvSpPr>
        <p:spPr/>
        <p:txBody>
          <a:bodyPr/>
          <a:lstStyle/>
          <a:p>
            <a:r>
              <a:rPr lang="en-US" dirty="0"/>
              <a:t>Implement an audio notification Class including a beep</a:t>
            </a:r>
          </a:p>
          <a:p>
            <a:r>
              <a:rPr lang="en-US" dirty="0"/>
              <a:t>Write documentation for our Class</a:t>
            </a:r>
          </a:p>
          <a:p>
            <a:r>
              <a:rPr lang="en-US" dirty="0"/>
              <a:t>Unit test the audio notification</a:t>
            </a:r>
          </a:p>
        </p:txBody>
      </p:sp>
      <p:pic>
        <p:nvPicPr>
          <p:cNvPr id="34" name="Audio 33">
            <a:hlinkClick r:id="" action="ppaction://media"/>
            <a:extLst>
              <a:ext uri="{FF2B5EF4-FFF2-40B4-BE49-F238E27FC236}">
                <a16:creationId xmlns:a16="http://schemas.microsoft.com/office/drawing/2014/main" id="{59AB8500-0994-C20E-52E9-045392332BB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35014069"/>
      </p:ext>
    </p:extLst>
  </p:cSld>
  <p:clrMapOvr>
    <a:masterClrMapping/>
  </p:clrMapOvr>
  <mc:AlternateContent xmlns:mc="http://schemas.openxmlformats.org/markup-compatibility/2006" xmlns:p14="http://schemas.microsoft.com/office/powerpoint/2010/main">
    <mc:Choice Requires="p14">
      <p:transition spd="slow" p14:dur="2000" advTm="15573"/>
    </mc:Choice>
    <mc:Fallback xmlns="">
      <p:transition spd="slow" advTm="15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5E19FFB-3D8F-DB03-B38B-27FE43EC06C8}"/>
              </a:ext>
            </a:extLst>
          </p:cNvPr>
          <p:cNvSpPr>
            <a:spLocks noGrp="1"/>
          </p:cNvSpPr>
          <p:nvPr>
            <p:ph type="title"/>
          </p:nvPr>
        </p:nvSpPr>
        <p:spPr/>
        <p:txBody>
          <a:bodyPr/>
          <a:lstStyle/>
          <a:p>
            <a:r>
              <a:rPr lang="en-US" dirty="0"/>
              <a:t>Create new files</a:t>
            </a:r>
            <a:endParaRPr lang="en-AU" dirty="0"/>
          </a:p>
        </p:txBody>
      </p:sp>
      <p:sp>
        <p:nvSpPr>
          <p:cNvPr id="10" name="Text Placeholder 9">
            <a:extLst>
              <a:ext uri="{FF2B5EF4-FFF2-40B4-BE49-F238E27FC236}">
                <a16:creationId xmlns:a16="http://schemas.microsoft.com/office/drawing/2014/main" id="{400FA594-97CE-8BD3-D0B0-58075BCDEA2F}"/>
              </a:ext>
            </a:extLst>
          </p:cNvPr>
          <p:cNvSpPr>
            <a:spLocks noGrp="1"/>
          </p:cNvSpPr>
          <p:nvPr>
            <p:ph type="body" sz="half" idx="2"/>
          </p:nvPr>
        </p:nvSpPr>
        <p:spPr/>
        <p:txBody>
          <a:bodyPr>
            <a:normAutofit/>
          </a:bodyPr>
          <a:lstStyle/>
          <a:p>
            <a:r>
              <a:rPr lang="en-US" dirty="0"/>
              <a:t>v06.py in project\</a:t>
            </a:r>
            <a:r>
              <a:rPr lang="en-US" dirty="0" err="1"/>
              <a:t>py_scripts</a:t>
            </a:r>
            <a:r>
              <a:rPr lang="en-US" dirty="0"/>
              <a:t>\</a:t>
            </a:r>
          </a:p>
          <a:p>
            <a:r>
              <a:rPr lang="en-US" dirty="0"/>
              <a:t>audio_notification.py in project\lib\</a:t>
            </a:r>
          </a:p>
        </p:txBody>
      </p:sp>
      <p:pic>
        <p:nvPicPr>
          <p:cNvPr id="3" name="Picture 2">
            <a:extLst>
              <a:ext uri="{FF2B5EF4-FFF2-40B4-BE49-F238E27FC236}">
                <a16:creationId xmlns:a16="http://schemas.microsoft.com/office/drawing/2014/main" id="{0A4946D7-D489-5D8A-F199-89C94DED183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285324" y="783235"/>
            <a:ext cx="4542971" cy="5291530"/>
          </a:xfrm>
          <a:prstGeom prst="rect">
            <a:avLst/>
          </a:prstGeom>
        </p:spPr>
      </p:pic>
      <p:pic>
        <p:nvPicPr>
          <p:cNvPr id="27" name="Audio 26">
            <a:hlinkClick r:id="" action="ppaction://media"/>
            <a:extLst>
              <a:ext uri="{FF2B5EF4-FFF2-40B4-BE49-F238E27FC236}">
                <a16:creationId xmlns:a16="http://schemas.microsoft.com/office/drawing/2014/main" id="{5DC7EEA5-B21B-EE99-4A63-C6D45102286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pic>
        <p:nvPicPr>
          <p:cNvPr id="2" name="Picture 2" descr="388,500+ Pause Symbol Stock Photos, Pictures &amp; Royalty-Free ...">
            <a:extLst>
              <a:ext uri="{FF2B5EF4-FFF2-40B4-BE49-F238E27FC236}">
                <a16:creationId xmlns:a16="http://schemas.microsoft.com/office/drawing/2014/main" id="{4E544ECD-9F7C-F98E-5DF2-C6BC2DD21E30}"/>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9990195"/>
      </p:ext>
    </p:extLst>
  </p:cSld>
  <p:clrMapOvr>
    <a:masterClrMapping/>
  </p:clrMapOvr>
  <mc:AlternateContent xmlns:mc="http://schemas.openxmlformats.org/markup-compatibility/2006" xmlns:p14="http://schemas.microsoft.com/office/powerpoint/2010/main">
    <mc:Choice Requires="p14">
      <p:transition spd="slow" p14:dur="2000" advTm="16669"/>
    </mc:Choice>
    <mc:Fallback xmlns="">
      <p:transition spd="slow" advTm="16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2"/>
                                        </p:tgtEl>
                                      </p:cBhvr>
                                    </p:animEffect>
                                    <p:animScale>
                                      <p:cBhvr>
                                        <p:cTn id="9" dur="25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0CBF4-FF87-BC5F-D8F8-5D633C63A103}"/>
              </a:ext>
            </a:extLst>
          </p:cNvPr>
          <p:cNvSpPr>
            <a:spLocks noGrp="1"/>
          </p:cNvSpPr>
          <p:nvPr>
            <p:ph type="title"/>
          </p:nvPr>
        </p:nvSpPr>
        <p:spPr/>
        <p:txBody>
          <a:bodyPr/>
          <a:lstStyle/>
          <a:p>
            <a:r>
              <a:rPr lang="en-AU" dirty="0"/>
              <a:t>UML</a:t>
            </a:r>
          </a:p>
        </p:txBody>
      </p:sp>
      <p:pic>
        <p:nvPicPr>
          <p:cNvPr id="8" name="Content Placeholder 7">
            <a:extLst>
              <a:ext uri="{FF2B5EF4-FFF2-40B4-BE49-F238E27FC236}">
                <a16:creationId xmlns:a16="http://schemas.microsoft.com/office/drawing/2014/main" id="{3D4CD614-BE61-8842-4990-EBC097EAB6FB}"/>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a:stretch/>
        </p:blipFill>
        <p:spPr>
          <a:xfrm>
            <a:off x="6402127" y="1571366"/>
            <a:ext cx="3734321" cy="3705742"/>
          </a:xfrm>
        </p:spPr>
      </p:pic>
      <p:sp>
        <p:nvSpPr>
          <p:cNvPr id="6" name="Text Placeholder 5">
            <a:extLst>
              <a:ext uri="{FF2B5EF4-FFF2-40B4-BE49-F238E27FC236}">
                <a16:creationId xmlns:a16="http://schemas.microsoft.com/office/drawing/2014/main" id="{72E31091-752A-2293-DF33-7A8C9BFEE9BE}"/>
              </a:ext>
            </a:extLst>
          </p:cNvPr>
          <p:cNvSpPr>
            <a:spLocks noGrp="1"/>
          </p:cNvSpPr>
          <p:nvPr>
            <p:ph type="body" sz="half" idx="2"/>
          </p:nvPr>
        </p:nvSpPr>
        <p:spPr/>
        <p:txBody>
          <a:bodyPr/>
          <a:lstStyle/>
          <a:p>
            <a:endParaRPr lang="en-AU"/>
          </a:p>
        </p:txBody>
      </p:sp>
      <p:pic>
        <p:nvPicPr>
          <p:cNvPr id="25" name="Audio 24">
            <a:hlinkClick r:id="" action="ppaction://media"/>
            <a:extLst>
              <a:ext uri="{FF2B5EF4-FFF2-40B4-BE49-F238E27FC236}">
                <a16:creationId xmlns:a16="http://schemas.microsoft.com/office/drawing/2014/main" id="{17A5CA50-6C20-BC99-6D28-901C1111951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15119048"/>
      </p:ext>
    </p:extLst>
  </p:cSld>
  <p:clrMapOvr>
    <a:masterClrMapping/>
  </p:clrMapOvr>
  <mc:AlternateContent xmlns:mc="http://schemas.openxmlformats.org/markup-compatibility/2006" xmlns:p14="http://schemas.microsoft.com/office/powerpoint/2010/main">
    <mc:Choice Requires="p14">
      <p:transition spd="slow" p14:dur="2000" advTm="22381"/>
    </mc:Choice>
    <mc:Fallback xmlns="">
      <p:transition spd="slow" advTm="22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504B8-685A-AA51-76DB-F5F7766A74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8D2D32-A005-B20F-DA8D-80027CE79E5D}"/>
              </a:ext>
            </a:extLst>
          </p:cNvPr>
          <p:cNvSpPr>
            <a:spLocks noGrp="1"/>
          </p:cNvSpPr>
          <p:nvPr>
            <p:ph type="title"/>
          </p:nvPr>
        </p:nvSpPr>
        <p:spPr/>
        <p:txBody>
          <a:bodyPr/>
          <a:lstStyle/>
          <a:p>
            <a:r>
              <a:rPr lang="en-AU" dirty="0" err="1"/>
              <a:t>Audio_Notification</a:t>
            </a:r>
            <a:r>
              <a:rPr lang="en-AU" dirty="0"/>
              <a:t> Imports</a:t>
            </a:r>
          </a:p>
        </p:txBody>
      </p:sp>
      <p:sp>
        <p:nvSpPr>
          <p:cNvPr id="3" name="Content Placeholder 2">
            <a:extLst>
              <a:ext uri="{FF2B5EF4-FFF2-40B4-BE49-F238E27FC236}">
                <a16:creationId xmlns:a16="http://schemas.microsoft.com/office/drawing/2014/main" id="{89962FAA-EB9C-6464-7A8F-6201F658405A}"/>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rPr>
              <a:t>from machine import Pin, PWM</a:t>
            </a:r>
          </a:p>
          <a:p>
            <a:pPr marL="0" indent="0">
              <a:lnSpc>
                <a:spcPct val="100000"/>
              </a:lnSpc>
              <a:spcBef>
                <a:spcPts val="0"/>
              </a:spcBef>
              <a:buNone/>
            </a:pPr>
            <a:r>
              <a:rPr lang="en-US" sz="2400" dirty="0">
                <a:latin typeface="Consolas" panose="020B0609020204030204" pitchFamily="49" charset="0"/>
              </a:rPr>
              <a:t>from time import sleep, time</a:t>
            </a:r>
          </a:p>
        </p:txBody>
      </p:sp>
      <p:pic>
        <p:nvPicPr>
          <p:cNvPr id="23" name="Audio 22">
            <a:hlinkClick r:id="" action="ppaction://media"/>
            <a:extLst>
              <a:ext uri="{FF2B5EF4-FFF2-40B4-BE49-F238E27FC236}">
                <a16:creationId xmlns:a16="http://schemas.microsoft.com/office/drawing/2014/main" id="{30B5CC9C-71D3-BED8-F1DE-0898A2F13B9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pic>
        <p:nvPicPr>
          <p:cNvPr id="4" name="Picture 2" descr="388,500+ Pause Symbol Stock Photos, Pictures &amp; Royalty-Free ...">
            <a:extLst>
              <a:ext uri="{FF2B5EF4-FFF2-40B4-BE49-F238E27FC236}">
                <a16:creationId xmlns:a16="http://schemas.microsoft.com/office/drawing/2014/main" id="{D6A3A9EB-EBD6-A859-7A87-9F3E9C9DB1B5}"/>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397789"/>
      </p:ext>
    </p:extLst>
  </p:cSld>
  <p:clrMapOvr>
    <a:masterClrMapping/>
  </p:clrMapOvr>
  <mc:AlternateContent xmlns:mc="http://schemas.openxmlformats.org/markup-compatibility/2006" xmlns:p14="http://schemas.microsoft.com/office/powerpoint/2010/main">
    <mc:Choice Requires="p14">
      <p:transition spd="slow" p14:dur="2000" advTm="21287"/>
    </mc:Choice>
    <mc:Fallback xmlns="">
      <p:transition spd="slow" advTm="212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4"/>
                                        </p:tgtEl>
                                      </p:cBhvr>
                                    </p:animEffect>
                                    <p:animScale>
                                      <p:cBhvr>
                                        <p:cTn id="9"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4C040-0011-B132-BBB4-963A422BA42C}"/>
              </a:ext>
            </a:extLst>
          </p:cNvPr>
          <p:cNvSpPr>
            <a:spLocks noGrp="1"/>
          </p:cNvSpPr>
          <p:nvPr>
            <p:ph type="title"/>
          </p:nvPr>
        </p:nvSpPr>
        <p:spPr/>
        <p:txBody>
          <a:bodyPr/>
          <a:lstStyle/>
          <a:p>
            <a:r>
              <a:rPr lang="en-AU" dirty="0" err="1"/>
              <a:t>Audio_Notification</a:t>
            </a:r>
            <a:r>
              <a:rPr lang="en-AU" dirty="0"/>
              <a:t> Class Initialiser &amp; Attributes</a:t>
            </a:r>
          </a:p>
        </p:txBody>
      </p:sp>
      <p:sp>
        <p:nvSpPr>
          <p:cNvPr id="3" name="Content Placeholder 2">
            <a:extLst>
              <a:ext uri="{FF2B5EF4-FFF2-40B4-BE49-F238E27FC236}">
                <a16:creationId xmlns:a16="http://schemas.microsoft.com/office/drawing/2014/main" id="{10BF6715-B6F1-BE80-23EB-752BDCA181D5}"/>
              </a:ext>
            </a:extLst>
          </p:cNvPr>
          <p:cNvSpPr>
            <a:spLocks noGrp="1"/>
          </p:cNvSpPr>
          <p:nvPr>
            <p:ph idx="1"/>
          </p:nvPr>
        </p:nvSpPr>
        <p:spPr/>
        <p:txBody>
          <a:bodyPr>
            <a:normAutofit/>
          </a:bodyPr>
          <a:lstStyle/>
          <a:p>
            <a:pPr marL="0" indent="0">
              <a:lnSpc>
                <a:spcPct val="100000"/>
              </a:lnSpc>
              <a:spcBef>
                <a:spcPts val="0"/>
              </a:spcBef>
              <a:buNone/>
            </a:pPr>
            <a:r>
              <a:rPr lang="en-AU" sz="2400" dirty="0">
                <a:latin typeface="Consolas" panose="020B0609020204030204" pitchFamily="49" charset="0"/>
              </a:rPr>
              <a:t>Class </a:t>
            </a:r>
            <a:r>
              <a:rPr lang="en-AU" sz="2400" dirty="0" err="1">
                <a:latin typeface="Consolas" panose="020B0609020204030204" pitchFamily="49" charset="0"/>
              </a:rPr>
              <a:t>Audio_Notification</a:t>
            </a:r>
            <a:r>
              <a:rPr lang="en-AU" sz="2400" dirty="0">
                <a:latin typeface="Consolas" panose="020B0609020204030204" pitchFamily="49" charset="0"/>
              </a:rPr>
              <a:t>(PWM):</a:t>
            </a:r>
          </a:p>
          <a:p>
            <a:pPr marL="457200" lvl="1" indent="0">
              <a:lnSpc>
                <a:spcPct val="100000"/>
              </a:lnSpc>
              <a:spcBef>
                <a:spcPts val="0"/>
              </a:spcBef>
              <a:buNone/>
            </a:pPr>
            <a:r>
              <a:rPr lang="en-AU" dirty="0">
                <a:latin typeface="Consolas" panose="020B0609020204030204" pitchFamily="49" charset="0"/>
              </a:rPr>
              <a:t>def __</a:t>
            </a:r>
            <a:r>
              <a:rPr lang="en-AU" dirty="0" err="1">
                <a:latin typeface="Consolas" panose="020B0609020204030204" pitchFamily="49" charset="0"/>
              </a:rPr>
              <a:t>init</a:t>
            </a:r>
            <a:r>
              <a:rPr lang="en-AU" dirty="0">
                <a:latin typeface="Consolas" panose="020B0609020204030204" pitchFamily="49" charset="0"/>
              </a:rPr>
              <a:t>__(self, pin, debug=False):</a:t>
            </a:r>
          </a:p>
          <a:p>
            <a:pPr marL="914400" lvl="2" indent="0">
              <a:lnSpc>
                <a:spcPct val="100000"/>
              </a:lnSpc>
              <a:spcBef>
                <a:spcPts val="0"/>
              </a:spcBef>
              <a:buNone/>
            </a:pPr>
            <a:r>
              <a:rPr lang="en-AU" sz="2400" dirty="0">
                <a:latin typeface="Consolas" panose="020B0609020204030204" pitchFamily="49" charset="0"/>
              </a:rPr>
              <a:t>super().__</a:t>
            </a:r>
            <a:r>
              <a:rPr lang="en-AU" sz="2400" dirty="0" err="1">
                <a:latin typeface="Consolas" panose="020B0609020204030204" pitchFamily="49" charset="0"/>
              </a:rPr>
              <a:t>init</a:t>
            </a:r>
            <a:r>
              <a:rPr lang="en-AU" sz="2400" dirty="0">
                <a:latin typeface="Consolas" panose="020B0609020204030204" pitchFamily="49" charset="0"/>
              </a:rPr>
              <a:t>__(Pin(pin))</a:t>
            </a:r>
          </a:p>
          <a:p>
            <a:pPr marL="914400" lvl="2" indent="0">
              <a:lnSpc>
                <a:spcPct val="100000"/>
              </a:lnSpc>
              <a:spcBef>
                <a:spcPts val="0"/>
              </a:spcBef>
              <a:buNone/>
            </a:pPr>
            <a:r>
              <a:rPr lang="en-AU" sz="2400" dirty="0" err="1">
                <a:latin typeface="Consolas" panose="020B0609020204030204" pitchFamily="49" charset="0"/>
              </a:rPr>
              <a:t>self.__pin</a:t>
            </a:r>
            <a:r>
              <a:rPr lang="en-AU" sz="2400" dirty="0">
                <a:latin typeface="Consolas" panose="020B0609020204030204" pitchFamily="49" charset="0"/>
              </a:rPr>
              <a:t> = pin</a:t>
            </a:r>
          </a:p>
          <a:p>
            <a:pPr marL="914400" lvl="2" indent="0">
              <a:lnSpc>
                <a:spcPct val="100000"/>
              </a:lnSpc>
              <a:spcBef>
                <a:spcPts val="0"/>
              </a:spcBef>
              <a:buNone/>
            </a:pPr>
            <a:r>
              <a:rPr lang="en-AU" sz="2400" dirty="0" err="1">
                <a:latin typeface="Consolas" panose="020B0609020204030204" pitchFamily="49" charset="0"/>
              </a:rPr>
              <a:t>self.__debug</a:t>
            </a:r>
            <a:r>
              <a:rPr lang="en-AU" sz="2400" dirty="0">
                <a:latin typeface="Consolas" panose="020B0609020204030204" pitchFamily="49" charset="0"/>
              </a:rPr>
              <a:t> = debug</a:t>
            </a:r>
          </a:p>
          <a:p>
            <a:pPr marL="914400" lvl="2" indent="0">
              <a:lnSpc>
                <a:spcPct val="100000"/>
              </a:lnSpc>
              <a:spcBef>
                <a:spcPts val="0"/>
              </a:spcBef>
              <a:buNone/>
            </a:pPr>
            <a:r>
              <a:rPr lang="en-AU" sz="2400" dirty="0">
                <a:latin typeface="Consolas" panose="020B0609020204030204" pitchFamily="49" charset="0"/>
              </a:rPr>
              <a:t>self.__duty_u16(0)  # Start with buzzer off</a:t>
            </a:r>
          </a:p>
          <a:p>
            <a:pPr marL="914400" lvl="2" indent="0">
              <a:lnSpc>
                <a:spcPct val="100000"/>
              </a:lnSpc>
              <a:spcBef>
                <a:spcPts val="0"/>
              </a:spcBef>
              <a:buNone/>
            </a:pPr>
            <a:r>
              <a:rPr lang="en-AU" sz="2400" dirty="0">
                <a:latin typeface="Consolas" panose="020B0609020204030204" pitchFamily="49" charset="0"/>
              </a:rPr>
              <a:t>self.__</a:t>
            </a:r>
            <a:r>
              <a:rPr lang="en-AU" sz="2400" dirty="0" err="1">
                <a:latin typeface="Consolas" panose="020B0609020204030204" pitchFamily="49" charset="0"/>
              </a:rPr>
              <a:t>last_toggle_time</a:t>
            </a:r>
            <a:r>
              <a:rPr lang="en-AU" sz="2400" dirty="0">
                <a:latin typeface="Consolas" panose="020B0609020204030204" pitchFamily="49" charset="0"/>
              </a:rPr>
              <a:t> = time()</a:t>
            </a:r>
          </a:p>
        </p:txBody>
      </p:sp>
      <p:pic>
        <p:nvPicPr>
          <p:cNvPr id="4" name="Picture 2" descr="388,500+ Pause Symbol Stock Photos, Pictures &amp; Royalty-Free ...">
            <a:extLst>
              <a:ext uri="{FF2B5EF4-FFF2-40B4-BE49-F238E27FC236}">
                <a16:creationId xmlns:a16="http://schemas.microsoft.com/office/drawing/2014/main" id="{BC78F143-3AAD-7656-F497-10A409D7F42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13" name="Audio 12">
            <a:hlinkClick r:id="" action="ppaction://media"/>
            <a:extLst>
              <a:ext uri="{FF2B5EF4-FFF2-40B4-BE49-F238E27FC236}">
                <a16:creationId xmlns:a16="http://schemas.microsoft.com/office/drawing/2014/main" id="{F73D92AE-6EC9-BF5E-FD30-54E75E135D8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86823996"/>
      </p:ext>
    </p:extLst>
  </p:cSld>
  <p:clrMapOvr>
    <a:masterClrMapping/>
  </p:clrMapOvr>
  <mc:AlternateContent xmlns:mc="http://schemas.openxmlformats.org/markup-compatibility/2006" xmlns:p14="http://schemas.microsoft.com/office/powerpoint/2010/main">
    <mc:Choice Requires="p14">
      <p:transition spd="slow" p14:dur="2000" advTm="12768"/>
    </mc:Choice>
    <mc:Fallback xmlns="">
      <p:transition spd="slow" advTm="12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DD54EE-9F1F-013F-4DE1-F9BA89A8F6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27B6A9-C82E-2DD9-7DB3-45D6EA88C8A3}"/>
              </a:ext>
            </a:extLst>
          </p:cNvPr>
          <p:cNvSpPr>
            <a:spLocks noGrp="1"/>
          </p:cNvSpPr>
          <p:nvPr>
            <p:ph type="title"/>
          </p:nvPr>
        </p:nvSpPr>
        <p:spPr/>
        <p:txBody>
          <a:bodyPr/>
          <a:lstStyle/>
          <a:p>
            <a:r>
              <a:rPr lang="en-AU" dirty="0" err="1"/>
              <a:t>Audio_Notification</a:t>
            </a:r>
            <a:r>
              <a:rPr lang="en-AU" dirty="0"/>
              <a:t> .beep() Method</a:t>
            </a:r>
          </a:p>
        </p:txBody>
      </p:sp>
      <p:sp>
        <p:nvSpPr>
          <p:cNvPr id="3" name="Content Placeholder 2">
            <a:extLst>
              <a:ext uri="{FF2B5EF4-FFF2-40B4-BE49-F238E27FC236}">
                <a16:creationId xmlns:a16="http://schemas.microsoft.com/office/drawing/2014/main" id="{86FA9FFB-5055-BFCD-164D-DE40409E9218}"/>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ea typeface="Cascadia Mono SemiLight" panose="020B0609020000020004" pitchFamily="49" charset="0"/>
                <a:cs typeface="Cascadia Mono SemiLight" panose="020B0609020000020004" pitchFamily="49" charset="0"/>
              </a:rPr>
              <a:t>def beep(self, </a:t>
            </a:r>
            <a:r>
              <a:rPr lang="en-US" sz="2400" dirty="0" err="1">
                <a:latin typeface="Consolas" panose="020B0609020204030204" pitchFamily="49" charset="0"/>
                <a:ea typeface="Cascadia Mono SemiLight" panose="020B0609020000020004" pitchFamily="49" charset="0"/>
                <a:cs typeface="Cascadia Mono SemiLight" panose="020B0609020000020004" pitchFamily="49" charset="0"/>
              </a:rPr>
              <a:t>freq</a:t>
            </a:r>
            <a:r>
              <a:rPr lang="en-US" sz="2400" dirty="0">
                <a:latin typeface="Consolas" panose="020B0609020204030204" pitchFamily="49" charset="0"/>
                <a:ea typeface="Cascadia Mono SemiLight" panose="020B0609020000020004" pitchFamily="49" charset="0"/>
                <a:cs typeface="Cascadia Mono SemiLight" panose="020B0609020000020004" pitchFamily="49" charset="0"/>
              </a:rPr>
              <a:t>=1000, duration=500):</a:t>
            </a:r>
          </a:p>
          <a:p>
            <a:pPr marL="457200" lvl="1" indent="0">
              <a:lnSpc>
                <a:spcPct val="100000"/>
              </a:lnSpc>
              <a:spcBef>
                <a:spcPts val="0"/>
              </a:spcBef>
              <a:buNone/>
            </a:pPr>
            <a:r>
              <a:rPr lang="en-US" dirty="0">
                <a:latin typeface="Consolas" panose="020B0609020204030204" pitchFamily="49" charset="0"/>
              </a:rPr>
              <a:t>if </a:t>
            </a:r>
            <a:r>
              <a:rPr lang="en-US" dirty="0" err="1">
                <a:latin typeface="Consolas" panose="020B0609020204030204" pitchFamily="49" charset="0"/>
              </a:rPr>
              <a:t>self.__debug</a:t>
            </a:r>
            <a:r>
              <a:rPr lang="en-US" dirty="0">
                <a:latin typeface="Consolas" panose="020B0609020204030204" pitchFamily="49" charset="0"/>
              </a:rPr>
              <a:t>:</a:t>
            </a:r>
          </a:p>
          <a:p>
            <a:pPr marL="914400" lvl="2" indent="0">
              <a:lnSpc>
                <a:spcPct val="100000"/>
              </a:lnSpc>
              <a:spcBef>
                <a:spcPts val="0"/>
              </a:spcBef>
              <a:buNone/>
            </a:pPr>
            <a:r>
              <a:rPr lang="en-US" sz="2400" dirty="0">
                <a:latin typeface="Consolas" panose="020B0609020204030204" pitchFamily="49" charset="0"/>
              </a:rPr>
              <a:t>print("Beep")</a:t>
            </a:r>
            <a:endParaRPr lang="en-US" sz="2400" dirty="0">
              <a:latin typeface="Consolas" panose="020B0609020204030204" pitchFamily="49" charset="0"/>
              <a:ea typeface="Cascadia Mono SemiLight" panose="020B0609020000020004" pitchFamily="49" charset="0"/>
              <a:cs typeface="Cascadia Mono SemiLight" panose="020B0609020000020004" pitchFamily="49" charset="0"/>
            </a:endParaRPr>
          </a:p>
          <a:p>
            <a:pPr marL="457200" lvl="1" indent="0">
              <a:lnSpc>
                <a:spcPct val="100000"/>
              </a:lnSpc>
              <a:spcBef>
                <a:spcPts val="0"/>
              </a:spcBef>
              <a:buNone/>
            </a:pPr>
            <a:r>
              <a:rPr lang="en-US" dirty="0" err="1">
                <a:latin typeface="Consolas" panose="020B0609020204030204" pitchFamily="49" charset="0"/>
                <a:ea typeface="Cascadia Mono SemiLight" panose="020B0609020000020004" pitchFamily="49" charset="0"/>
                <a:cs typeface="Cascadia Mono SemiLight" panose="020B0609020000020004" pitchFamily="49" charset="0"/>
              </a:rPr>
              <a:t>self.freq</a:t>
            </a:r>
            <a:r>
              <a:rPr lang="en-US" dirty="0">
                <a:latin typeface="Consolas" panose="020B0609020204030204" pitchFamily="49" charset="0"/>
                <a:ea typeface="Cascadia Mono SemiLight" panose="020B0609020000020004" pitchFamily="49" charset="0"/>
                <a:cs typeface="Cascadia Mono SemiLight" panose="020B0609020000020004" pitchFamily="49" charset="0"/>
              </a:rPr>
              <a:t>(</a:t>
            </a:r>
            <a:r>
              <a:rPr lang="en-US" dirty="0" err="1">
                <a:latin typeface="Consolas" panose="020B0609020204030204" pitchFamily="49" charset="0"/>
                <a:ea typeface="Cascadia Mono SemiLight" panose="020B0609020000020004" pitchFamily="49" charset="0"/>
                <a:cs typeface="Cascadia Mono SemiLight" panose="020B0609020000020004" pitchFamily="49" charset="0"/>
              </a:rPr>
              <a:t>freq</a:t>
            </a:r>
            <a:r>
              <a:rPr lang="en-US" dirty="0">
                <a:latin typeface="Consolas" panose="020B0609020204030204" pitchFamily="49" charset="0"/>
                <a:ea typeface="Cascadia Mono SemiLight" panose="020B0609020000020004" pitchFamily="49" charset="0"/>
                <a:cs typeface="Cascadia Mono SemiLight" panose="020B0609020000020004" pitchFamily="49" charset="0"/>
              </a:rPr>
              <a:t>)</a:t>
            </a:r>
          </a:p>
          <a:p>
            <a:pPr marL="457200" lvl="1" indent="0">
              <a:lnSpc>
                <a:spcPct val="100000"/>
              </a:lnSpc>
              <a:spcBef>
                <a:spcPts val="0"/>
              </a:spcBef>
              <a:buNone/>
            </a:pPr>
            <a:r>
              <a:rPr lang="en-US" dirty="0">
                <a:latin typeface="Consolas" panose="020B0609020204030204" pitchFamily="49" charset="0"/>
                <a:ea typeface="Cascadia Mono SemiLight" panose="020B0609020000020004" pitchFamily="49" charset="0"/>
                <a:cs typeface="Cascadia Mono SemiLight" panose="020B0609020000020004" pitchFamily="49" charset="0"/>
              </a:rPr>
              <a:t>self.__duty_u16(32768)  # 50% duty cycle</a:t>
            </a:r>
          </a:p>
          <a:p>
            <a:pPr marL="457200" lvl="1" indent="0">
              <a:lnSpc>
                <a:spcPct val="100000"/>
              </a:lnSpc>
              <a:spcBef>
                <a:spcPts val="0"/>
              </a:spcBef>
              <a:buNone/>
            </a:pPr>
            <a:r>
              <a:rPr lang="en-US" dirty="0">
                <a:latin typeface="Consolas" panose="020B0609020204030204" pitchFamily="49" charset="0"/>
                <a:ea typeface="Cascadia Mono SemiLight" panose="020B0609020000020004" pitchFamily="49" charset="0"/>
                <a:cs typeface="Cascadia Mono SemiLight" panose="020B0609020000020004" pitchFamily="49" charset="0"/>
              </a:rPr>
              <a:t>sleep(duration / 1000)</a:t>
            </a:r>
          </a:p>
          <a:p>
            <a:pPr marL="457200" lvl="1" indent="0">
              <a:lnSpc>
                <a:spcPct val="100000"/>
              </a:lnSpc>
              <a:spcBef>
                <a:spcPts val="0"/>
              </a:spcBef>
              <a:buNone/>
            </a:pPr>
            <a:r>
              <a:rPr lang="en-US" dirty="0">
                <a:latin typeface="Consolas" panose="020B0609020204030204" pitchFamily="49" charset="0"/>
                <a:ea typeface="Cascadia Mono SemiLight" panose="020B0609020000020004" pitchFamily="49" charset="0"/>
                <a:cs typeface="Cascadia Mono SemiLight" panose="020B0609020000020004" pitchFamily="49" charset="0"/>
              </a:rPr>
              <a:t>self.__duty_u16(0)  # Turn off after beep</a:t>
            </a:r>
            <a:endParaRPr lang="en-AU" dirty="0">
              <a:latin typeface="Consolas" panose="020B0609020204030204" pitchFamily="49" charset="0"/>
              <a:ea typeface="Cascadia Mono SemiLight" panose="020B0609020000020004" pitchFamily="49" charset="0"/>
              <a:cs typeface="Cascadia Mono SemiLight" panose="020B0609020000020004" pitchFamily="49" charset="0"/>
            </a:endParaRPr>
          </a:p>
        </p:txBody>
      </p:sp>
      <p:pic>
        <p:nvPicPr>
          <p:cNvPr id="12" name="Audio 11">
            <a:hlinkClick r:id="" action="ppaction://media"/>
            <a:extLst>
              <a:ext uri="{FF2B5EF4-FFF2-40B4-BE49-F238E27FC236}">
                <a16:creationId xmlns:a16="http://schemas.microsoft.com/office/drawing/2014/main" id="{26754D85-E493-55B2-2151-5757FA475BB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pic>
        <p:nvPicPr>
          <p:cNvPr id="5" name="Picture 2" descr="388,500+ Pause Symbol Stock Photos, Pictures &amp; Royalty-Free ...">
            <a:extLst>
              <a:ext uri="{FF2B5EF4-FFF2-40B4-BE49-F238E27FC236}">
                <a16:creationId xmlns:a16="http://schemas.microsoft.com/office/drawing/2014/main" id="{95341E16-7816-FD17-55ED-DCBA00BB5371}"/>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5255901"/>
      </p:ext>
    </p:extLst>
  </p:cSld>
  <p:clrMapOvr>
    <a:masterClrMapping/>
  </p:clrMapOvr>
  <mc:AlternateContent xmlns:mc="http://schemas.openxmlformats.org/markup-compatibility/2006" xmlns:p14="http://schemas.microsoft.com/office/powerpoint/2010/main">
    <mc:Choice Requires="p14">
      <p:transition spd="slow" p14:dur="2000" advTm="26587"/>
    </mc:Choice>
    <mc:Fallback xmlns="">
      <p:transition spd="slow" advTm="26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5"/>
                                        </p:tgtEl>
                                      </p:cBhvr>
                                    </p:animEffect>
                                    <p:animScale>
                                      <p:cBhvr>
                                        <p:cTn id="9"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DEDAB-393F-996D-4EE8-3839178854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5CC631-8A7A-5AD9-25CF-B23FAF03354F}"/>
              </a:ext>
            </a:extLst>
          </p:cNvPr>
          <p:cNvSpPr>
            <a:spLocks noGrp="1"/>
          </p:cNvSpPr>
          <p:nvPr>
            <p:ph type="title"/>
          </p:nvPr>
        </p:nvSpPr>
        <p:spPr/>
        <p:txBody>
          <a:bodyPr/>
          <a:lstStyle/>
          <a:p>
            <a:r>
              <a:rPr lang="en-AU" dirty="0" err="1"/>
              <a:t>Audio_Notification</a:t>
            </a:r>
            <a:r>
              <a:rPr lang="en-AU" dirty="0"/>
              <a:t> .</a:t>
            </a:r>
            <a:r>
              <a:rPr lang="en-AU" dirty="0" err="1"/>
              <a:t>warning_on</a:t>
            </a:r>
            <a:r>
              <a:rPr lang="en-AU" dirty="0"/>
              <a:t>() Method</a:t>
            </a:r>
          </a:p>
        </p:txBody>
      </p:sp>
      <p:sp>
        <p:nvSpPr>
          <p:cNvPr id="3" name="Content Placeholder 2">
            <a:extLst>
              <a:ext uri="{FF2B5EF4-FFF2-40B4-BE49-F238E27FC236}">
                <a16:creationId xmlns:a16="http://schemas.microsoft.com/office/drawing/2014/main" id="{12826928-41E1-99A3-29D9-208A25BF8B35}"/>
              </a:ext>
            </a:extLst>
          </p:cNvPr>
          <p:cNvSpPr>
            <a:spLocks noGrp="1"/>
          </p:cNvSpPr>
          <p:nvPr>
            <p:ph idx="1"/>
          </p:nvPr>
        </p:nvSpPr>
        <p:spPr/>
        <p:txBody>
          <a:bodyPr>
            <a:normAutofit/>
          </a:bodyPr>
          <a:lstStyle/>
          <a:p>
            <a:pPr marL="0" indent="0">
              <a:lnSpc>
                <a:spcPct val="100000"/>
              </a:lnSpc>
              <a:spcBef>
                <a:spcPts val="0"/>
              </a:spcBef>
              <a:buNone/>
            </a:pPr>
            <a:r>
              <a:rPr lang="en-US" sz="2400" dirty="0">
                <a:latin typeface="Consolas" panose="020B0609020204030204" pitchFamily="49" charset="0"/>
                <a:ea typeface="Cascadia Mono SemiLight" panose="020B0609020000020004" pitchFamily="49" charset="0"/>
                <a:cs typeface="Cascadia Mono SemiLight" panose="020B0609020000020004" pitchFamily="49" charset="0"/>
              </a:rPr>
              <a:t>def </a:t>
            </a:r>
            <a:r>
              <a:rPr lang="en-US" sz="2400" dirty="0" err="1">
                <a:latin typeface="Consolas" panose="020B0609020204030204" pitchFamily="49" charset="0"/>
                <a:ea typeface="Cascadia Mono SemiLight" panose="020B0609020000020004" pitchFamily="49" charset="0"/>
                <a:cs typeface="Cascadia Mono SemiLight" panose="020B0609020000020004" pitchFamily="49" charset="0"/>
              </a:rPr>
              <a:t>warning_on</a:t>
            </a:r>
            <a:r>
              <a:rPr lang="en-US" sz="2400" dirty="0">
                <a:latin typeface="Consolas" panose="020B0609020204030204" pitchFamily="49" charset="0"/>
                <a:ea typeface="Cascadia Mono SemiLight" panose="020B0609020000020004" pitchFamily="49" charset="0"/>
                <a:cs typeface="Cascadia Mono SemiLight" panose="020B0609020000020004" pitchFamily="49" charset="0"/>
              </a:rPr>
              <a:t>(self):</a:t>
            </a:r>
          </a:p>
          <a:p>
            <a:pPr marL="457200" lvl="1" indent="0">
              <a:lnSpc>
                <a:spcPct val="100000"/>
              </a:lnSpc>
              <a:spcBef>
                <a:spcPts val="0"/>
              </a:spcBef>
              <a:buNone/>
            </a:pPr>
            <a:r>
              <a:rPr lang="en-US" dirty="0">
                <a:latin typeface="Consolas" panose="020B0609020204030204" pitchFamily="49" charset="0"/>
                <a:ea typeface="Cascadia Mono SemiLight" panose="020B0609020000020004" pitchFamily="49" charset="0"/>
                <a:cs typeface="Cascadia Mono SemiLight" panose="020B0609020000020004" pitchFamily="49" charset="0"/>
              </a:rPr>
              <a:t>if </a:t>
            </a:r>
            <a:r>
              <a:rPr lang="en-US" dirty="0" err="1">
                <a:latin typeface="Consolas" panose="020B0609020204030204" pitchFamily="49" charset="0"/>
                <a:ea typeface="Cascadia Mono SemiLight" panose="020B0609020000020004" pitchFamily="49" charset="0"/>
                <a:cs typeface="Cascadia Mono SemiLight" panose="020B0609020000020004" pitchFamily="49" charset="0"/>
              </a:rPr>
              <a:t>self.__debug</a:t>
            </a:r>
            <a:r>
              <a:rPr lang="en-US" dirty="0">
                <a:latin typeface="Consolas" panose="020B0609020204030204" pitchFamily="49" charset="0"/>
                <a:ea typeface="Cascadia Mono SemiLight" panose="020B0609020000020004" pitchFamily="49" charset="0"/>
                <a:cs typeface="Cascadia Mono SemiLight" panose="020B0609020000020004" pitchFamily="49" charset="0"/>
              </a:rPr>
              <a:t>:</a:t>
            </a:r>
          </a:p>
          <a:p>
            <a:pPr marL="914400" lvl="2" indent="0">
              <a:lnSpc>
                <a:spcPct val="100000"/>
              </a:lnSpc>
              <a:spcBef>
                <a:spcPts val="0"/>
              </a:spcBef>
              <a:buNone/>
            </a:pPr>
            <a:r>
              <a:rPr lang="en-US" sz="2400" dirty="0">
                <a:latin typeface="Consolas" panose="020B0609020204030204" pitchFamily="49" charset="0"/>
                <a:ea typeface="Cascadia Mono SemiLight" panose="020B0609020000020004" pitchFamily="49" charset="0"/>
                <a:cs typeface="Cascadia Mono SemiLight" panose="020B0609020000020004" pitchFamily="49" charset="0"/>
              </a:rPr>
              <a:t>print("Warning on")</a:t>
            </a:r>
          </a:p>
          <a:p>
            <a:pPr marL="457200" lvl="1" indent="0">
              <a:lnSpc>
                <a:spcPct val="100000"/>
              </a:lnSpc>
              <a:spcBef>
                <a:spcPts val="0"/>
              </a:spcBef>
              <a:buNone/>
            </a:pPr>
            <a:r>
              <a:rPr lang="en-US" dirty="0">
                <a:latin typeface="Consolas" panose="020B0609020204030204" pitchFamily="49" charset="0"/>
                <a:ea typeface="Cascadia Mono SemiLight" panose="020B0609020000020004" pitchFamily="49" charset="0"/>
                <a:cs typeface="Cascadia Mono SemiLight" panose="020B0609020000020004" pitchFamily="49" charset="0"/>
              </a:rPr>
              <a:t>now = time()</a:t>
            </a:r>
          </a:p>
          <a:p>
            <a:pPr marL="457200" lvl="1" indent="0">
              <a:lnSpc>
                <a:spcPct val="100000"/>
              </a:lnSpc>
              <a:spcBef>
                <a:spcPts val="0"/>
              </a:spcBef>
              <a:buNone/>
            </a:pPr>
            <a:r>
              <a:rPr lang="en-US" dirty="0">
                <a:latin typeface="Consolas" panose="020B0609020204030204" pitchFamily="49" charset="0"/>
                <a:ea typeface="Cascadia Mono SemiLight" panose="020B0609020000020004" pitchFamily="49" charset="0"/>
                <a:cs typeface="Cascadia Mono SemiLight" panose="020B0609020000020004" pitchFamily="49" charset="0"/>
              </a:rPr>
              <a:t>if now - self.__</a:t>
            </a:r>
            <a:r>
              <a:rPr lang="en-US" dirty="0" err="1">
                <a:latin typeface="Consolas" panose="020B0609020204030204" pitchFamily="49" charset="0"/>
                <a:ea typeface="Cascadia Mono SemiLight" panose="020B0609020000020004" pitchFamily="49" charset="0"/>
                <a:cs typeface="Cascadia Mono SemiLight" panose="020B0609020000020004" pitchFamily="49" charset="0"/>
              </a:rPr>
              <a:t>last_toggle_time</a:t>
            </a:r>
            <a:r>
              <a:rPr lang="en-US" dirty="0">
                <a:latin typeface="Consolas" panose="020B0609020204030204" pitchFamily="49" charset="0"/>
                <a:ea typeface="Cascadia Mono SemiLight" panose="020B0609020000020004" pitchFamily="49" charset="0"/>
                <a:cs typeface="Cascadia Mono SemiLight" panose="020B0609020000020004" pitchFamily="49" charset="0"/>
              </a:rPr>
              <a:t> &gt;= 0.5:</a:t>
            </a:r>
          </a:p>
          <a:p>
            <a:pPr marL="914400" lvl="2" indent="0">
              <a:lnSpc>
                <a:spcPct val="100000"/>
              </a:lnSpc>
              <a:spcBef>
                <a:spcPts val="0"/>
              </a:spcBef>
              <a:buNone/>
            </a:pPr>
            <a:r>
              <a:rPr lang="en-US" sz="2400" dirty="0" err="1">
                <a:latin typeface="Consolas" panose="020B0609020204030204" pitchFamily="49" charset="0"/>
                <a:ea typeface="Cascadia Mono SemiLight" panose="020B0609020000020004" pitchFamily="49" charset="0"/>
                <a:cs typeface="Cascadia Mono SemiLight" panose="020B0609020000020004" pitchFamily="49" charset="0"/>
              </a:rPr>
              <a:t>self.beep</a:t>
            </a:r>
            <a:r>
              <a:rPr lang="en-US" sz="2400" dirty="0">
                <a:latin typeface="Consolas" panose="020B0609020204030204" pitchFamily="49" charset="0"/>
                <a:ea typeface="Cascadia Mono SemiLight" panose="020B0609020000020004" pitchFamily="49" charset="0"/>
                <a:cs typeface="Cascadia Mono SemiLight" panose="020B0609020000020004" pitchFamily="49" charset="0"/>
              </a:rPr>
              <a:t>(</a:t>
            </a:r>
            <a:r>
              <a:rPr lang="en-US" sz="2400" dirty="0" err="1">
                <a:latin typeface="Consolas" panose="020B0609020204030204" pitchFamily="49" charset="0"/>
                <a:ea typeface="Cascadia Mono SemiLight" panose="020B0609020000020004" pitchFamily="49" charset="0"/>
                <a:cs typeface="Cascadia Mono SemiLight" panose="020B0609020000020004" pitchFamily="49" charset="0"/>
              </a:rPr>
              <a:t>freq</a:t>
            </a:r>
            <a:r>
              <a:rPr lang="en-US" sz="2400" dirty="0">
                <a:latin typeface="Consolas" panose="020B0609020204030204" pitchFamily="49" charset="0"/>
                <a:ea typeface="Cascadia Mono SemiLight" panose="020B0609020000020004" pitchFamily="49" charset="0"/>
                <a:cs typeface="Cascadia Mono SemiLight" panose="020B0609020000020004" pitchFamily="49" charset="0"/>
              </a:rPr>
              <a:t>=500, duration=100)</a:t>
            </a:r>
          </a:p>
          <a:p>
            <a:pPr marL="914400" lvl="2" indent="0">
              <a:lnSpc>
                <a:spcPct val="100000"/>
              </a:lnSpc>
              <a:spcBef>
                <a:spcPts val="0"/>
              </a:spcBef>
              <a:buNone/>
            </a:pPr>
            <a:r>
              <a:rPr lang="en-US" sz="2400" dirty="0">
                <a:latin typeface="Consolas" panose="020B0609020204030204" pitchFamily="49" charset="0"/>
                <a:ea typeface="Cascadia Mono SemiLight" panose="020B0609020000020004" pitchFamily="49" charset="0"/>
                <a:cs typeface="Cascadia Mono SemiLight" panose="020B0609020000020004" pitchFamily="49" charset="0"/>
              </a:rPr>
              <a:t>self.__</a:t>
            </a:r>
            <a:r>
              <a:rPr lang="en-US" sz="2400" dirty="0" err="1">
                <a:latin typeface="Consolas" panose="020B0609020204030204" pitchFamily="49" charset="0"/>
                <a:ea typeface="Cascadia Mono SemiLight" panose="020B0609020000020004" pitchFamily="49" charset="0"/>
                <a:cs typeface="Cascadia Mono SemiLight" panose="020B0609020000020004" pitchFamily="49" charset="0"/>
              </a:rPr>
              <a:t>last_toggle_time</a:t>
            </a:r>
            <a:r>
              <a:rPr lang="en-US" sz="2400" dirty="0">
                <a:latin typeface="Consolas" panose="020B0609020204030204" pitchFamily="49" charset="0"/>
                <a:ea typeface="Cascadia Mono SemiLight" panose="020B0609020000020004" pitchFamily="49" charset="0"/>
                <a:cs typeface="Cascadia Mono SemiLight" panose="020B0609020000020004" pitchFamily="49" charset="0"/>
              </a:rPr>
              <a:t> = now</a:t>
            </a:r>
            <a:endParaRPr lang="en-AU" sz="2400" dirty="0">
              <a:latin typeface="Consolas" panose="020B0609020204030204" pitchFamily="49" charset="0"/>
              <a:ea typeface="Cascadia Mono SemiLight" panose="020B0609020000020004" pitchFamily="49" charset="0"/>
              <a:cs typeface="Cascadia Mono SemiLight" panose="020B0609020000020004" pitchFamily="49" charset="0"/>
            </a:endParaRPr>
          </a:p>
        </p:txBody>
      </p:sp>
      <p:pic>
        <p:nvPicPr>
          <p:cNvPr id="17" name="Audio 16">
            <a:hlinkClick r:id="" action="ppaction://media"/>
            <a:extLst>
              <a:ext uri="{FF2B5EF4-FFF2-40B4-BE49-F238E27FC236}">
                <a16:creationId xmlns:a16="http://schemas.microsoft.com/office/drawing/2014/main" id="{3F0213C0-30DB-67BC-BB51-FBCE75F3CA8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pic>
        <p:nvPicPr>
          <p:cNvPr id="5" name="Picture 2" descr="388,500+ Pause Symbol Stock Photos, Pictures &amp; Royalty-Free ...">
            <a:extLst>
              <a:ext uri="{FF2B5EF4-FFF2-40B4-BE49-F238E27FC236}">
                <a16:creationId xmlns:a16="http://schemas.microsoft.com/office/drawing/2014/main" id="{FA105C3A-D149-AF08-4620-E9C7431E7535}"/>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81987"/>
      </p:ext>
    </p:extLst>
  </p:cSld>
  <p:clrMapOvr>
    <a:masterClrMapping/>
  </p:clrMapOvr>
  <mc:AlternateContent xmlns:mc="http://schemas.openxmlformats.org/markup-compatibility/2006" xmlns:p14="http://schemas.microsoft.com/office/powerpoint/2010/main">
    <mc:Choice Requires="p14">
      <p:transition spd="slow" p14:dur="2000" advTm="9812"/>
    </mc:Choice>
    <mc:Fallback xmlns="">
      <p:transition spd="slow" advTm="9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5"/>
                                        </p:tgtEl>
                                      </p:cBhvr>
                                    </p:animEffect>
                                    <p:animScale>
                                      <p:cBhvr>
                                        <p:cTn id="9" dur="250" autoRev="1"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537</TotalTime>
  <Words>1192</Words>
  <Application>Microsoft Office PowerPoint</Application>
  <PresentationFormat>Widescreen</PresentationFormat>
  <Paragraphs>110</Paragraphs>
  <Slides>13</Slides>
  <Notes>12</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Aptos Display</vt:lpstr>
      <vt:lpstr>Arial</vt:lpstr>
      <vt:lpstr>Consolas</vt:lpstr>
      <vt:lpstr>Office Theme</vt:lpstr>
      <vt:lpstr>PowerPoint Presentation</vt:lpstr>
      <vt:lpstr>Simple Open Loop Control System</vt:lpstr>
      <vt:lpstr>Today</vt:lpstr>
      <vt:lpstr>Create new files</vt:lpstr>
      <vt:lpstr>UML</vt:lpstr>
      <vt:lpstr>Audio_Notification Imports</vt:lpstr>
      <vt:lpstr>Audio_Notification Class Initialiser &amp; Attributes</vt:lpstr>
      <vt:lpstr>Audio_Notification .beep() Method</vt:lpstr>
      <vt:lpstr>Audio_Notification .warning_on() Method</vt:lpstr>
      <vt:lpstr>Audio_Notification .warning_off() Method</vt:lpstr>
      <vt:lpstr>Add documentation to your Class</vt:lpstr>
      <vt:lpstr>Unit Test the Audio_Notification Class</vt:lpstr>
      <vt:lpstr>PowerPoint Presentation</vt:lpstr>
    </vt:vector>
  </TitlesOfParts>
  <Company>NSW Department of 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 Jones (Ben Jones)</dc:creator>
  <cp:lastModifiedBy>Ben Jones (Ben Jones)</cp:lastModifiedBy>
  <cp:revision>2</cp:revision>
  <dcterms:created xsi:type="dcterms:W3CDTF">2025-06-09T22:31:47Z</dcterms:created>
  <dcterms:modified xsi:type="dcterms:W3CDTF">2025-06-16T09:23:01Z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603dfd7-d93a-4381-a340-2995d8282205_Enabled">
    <vt:lpwstr>true</vt:lpwstr>
  </property>
  <property fmtid="{D5CDD505-2E9C-101B-9397-08002B2CF9AE}" pid="3" name="MSIP_Label_b603dfd7-d93a-4381-a340-2995d8282205_SetDate">
    <vt:lpwstr>2025-06-09T23:07:51Z</vt:lpwstr>
  </property>
  <property fmtid="{D5CDD505-2E9C-101B-9397-08002B2CF9AE}" pid="4" name="MSIP_Label_b603dfd7-d93a-4381-a340-2995d8282205_Method">
    <vt:lpwstr>Standard</vt:lpwstr>
  </property>
  <property fmtid="{D5CDD505-2E9C-101B-9397-08002B2CF9AE}" pid="5" name="MSIP_Label_b603dfd7-d93a-4381-a340-2995d8282205_Name">
    <vt:lpwstr>OFFICIAL</vt:lpwstr>
  </property>
  <property fmtid="{D5CDD505-2E9C-101B-9397-08002B2CF9AE}" pid="6" name="MSIP_Label_b603dfd7-d93a-4381-a340-2995d8282205_SiteId">
    <vt:lpwstr>05a0e69a-418a-47c1-9c25-9387261bf991</vt:lpwstr>
  </property>
  <property fmtid="{D5CDD505-2E9C-101B-9397-08002B2CF9AE}" pid="7" name="MSIP_Label_b603dfd7-d93a-4381-a340-2995d8282205_ActionId">
    <vt:lpwstr>602a9d87-e3b7-4b31-bc10-8b78be0c8437</vt:lpwstr>
  </property>
  <property fmtid="{D5CDD505-2E9C-101B-9397-08002B2CF9AE}" pid="8" name="MSIP_Label_b603dfd7-d93a-4381-a340-2995d8282205_ContentBits">
    <vt:lpwstr>0</vt:lpwstr>
  </property>
  <property fmtid="{D5CDD505-2E9C-101B-9397-08002B2CF9AE}" pid="9" name="MSIP_Label_b603dfd7-d93a-4381-a340-2995d8282205_Tag">
    <vt:lpwstr>10, 3, 0, 1</vt:lpwstr>
  </property>
</Properties>
</file>

<file path=docProps/thumbnail.jpeg>
</file>